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2" r:id="rId3"/>
    <p:sldId id="266" r:id="rId4"/>
    <p:sldId id="267" r:id="rId5"/>
  </p:sldIdLst>
  <p:sldSz cx="9144000" cy="5715000" type="screen16x1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10" autoAdjust="0"/>
  </p:normalViewPr>
  <p:slideViewPr>
    <p:cSldViewPr snapToGrid="0" snapToObjects="1">
      <p:cViewPr varScale="1">
        <p:scale>
          <a:sx n="72" d="100"/>
          <a:sy n="72" d="100"/>
        </p:scale>
        <p:origin x="1104" y="6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DFF847-8304-4B5B-A6B6-0A6D21DB8A6C}" type="doc">
      <dgm:prSet loTypeId="urn:microsoft.com/office/officeart/2005/8/layout/list1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3B51498-AD06-47B2-9CB4-8247B10D1103}">
      <dgm:prSet phldrT="[Texte]"/>
      <dgm:spPr/>
      <dgm:t>
        <a:bodyPr/>
        <a:lstStyle/>
        <a:p>
          <a:r>
            <a:rPr lang="fr-FR" dirty="0"/>
            <a:t>Résultat(s) attendu(s)</a:t>
          </a:r>
        </a:p>
      </dgm:t>
    </dgm:pt>
    <dgm:pt modelId="{8EC4E739-BBC8-47C6-A559-BB57C0D05773}" type="parTrans" cxnId="{33C5CC1A-AD35-4939-9722-93ABB080CCB8}">
      <dgm:prSet/>
      <dgm:spPr/>
      <dgm:t>
        <a:bodyPr/>
        <a:lstStyle/>
        <a:p>
          <a:endParaRPr lang="fr-FR"/>
        </a:p>
      </dgm:t>
    </dgm:pt>
    <dgm:pt modelId="{4D2F1765-3D7B-4D11-B3CC-AFB770FC14D2}" type="sibTrans" cxnId="{33C5CC1A-AD35-4939-9722-93ABB080CCB8}">
      <dgm:prSet/>
      <dgm:spPr/>
      <dgm:t>
        <a:bodyPr/>
        <a:lstStyle/>
        <a:p>
          <a:endParaRPr lang="fr-FR"/>
        </a:p>
      </dgm:t>
    </dgm:pt>
    <dgm:pt modelId="{B0FF1C25-4799-4107-BEDC-E618F8FA1E09}">
      <dgm:prSet phldrT="[Texte]"/>
      <dgm:spPr/>
      <dgm:t>
        <a:bodyPr/>
        <a:lstStyle/>
        <a:p>
          <a:r>
            <a:rPr lang="fr-FR" dirty="0"/>
            <a:t>Déroulement de la séance</a:t>
          </a:r>
        </a:p>
      </dgm:t>
    </dgm:pt>
    <dgm:pt modelId="{9E3D2861-BCC5-42B0-BF19-5E837A730724}" type="parTrans" cxnId="{2A22DE23-2206-466A-A541-5FC82C8066ED}">
      <dgm:prSet/>
      <dgm:spPr/>
      <dgm:t>
        <a:bodyPr/>
        <a:lstStyle/>
        <a:p>
          <a:endParaRPr lang="fr-FR"/>
        </a:p>
      </dgm:t>
    </dgm:pt>
    <dgm:pt modelId="{247B008E-9CC0-4AE4-B068-FD42EE0B3590}" type="sibTrans" cxnId="{2A22DE23-2206-466A-A541-5FC82C8066ED}">
      <dgm:prSet/>
      <dgm:spPr/>
      <dgm:t>
        <a:bodyPr/>
        <a:lstStyle/>
        <a:p>
          <a:endParaRPr lang="fr-FR"/>
        </a:p>
      </dgm:t>
    </dgm:pt>
    <dgm:pt modelId="{79C39624-F723-4A95-9EDB-6CC3788350E6}">
      <dgm:prSet/>
      <dgm:spPr/>
      <dgm:t>
        <a:bodyPr/>
        <a:lstStyle/>
        <a:p>
          <a:r>
            <a:rPr lang="fr-FR" dirty="0"/>
            <a:t>  A la fin de cette séance vous serez capable de sécuriser votre smartphone</a:t>
          </a:r>
        </a:p>
      </dgm:t>
    </dgm:pt>
    <dgm:pt modelId="{6E7E2300-FBBC-4415-AE0B-99681999DD6B}" type="parTrans" cxnId="{91A44981-3496-45E7-A582-DF7B4C2C3B63}">
      <dgm:prSet/>
      <dgm:spPr/>
      <dgm:t>
        <a:bodyPr/>
        <a:lstStyle/>
        <a:p>
          <a:endParaRPr lang="fr-FR"/>
        </a:p>
      </dgm:t>
    </dgm:pt>
    <dgm:pt modelId="{9A92B4D4-C23F-48A3-A500-CBC9B0B1993D}" type="sibTrans" cxnId="{91A44981-3496-45E7-A582-DF7B4C2C3B63}">
      <dgm:prSet/>
      <dgm:spPr/>
      <dgm:t>
        <a:bodyPr/>
        <a:lstStyle/>
        <a:p>
          <a:endParaRPr lang="fr-FR"/>
        </a:p>
      </dgm:t>
    </dgm:pt>
    <dgm:pt modelId="{F88B0CD4-AA5C-4D06-BA72-84322A36983D}">
      <dgm:prSet/>
      <dgm:spPr/>
      <dgm:t>
        <a:bodyPr/>
        <a:lstStyle/>
        <a:p>
          <a:r>
            <a:rPr lang="fr-FR" dirty="0"/>
            <a:t> Lancement de la séquence et de la séance</a:t>
          </a:r>
        </a:p>
      </dgm:t>
    </dgm:pt>
    <dgm:pt modelId="{661736EC-20A8-4641-A449-31D1B3CAE13F}" type="parTrans" cxnId="{D71C05D1-541C-4C90-AEE1-EDEFEE7935C2}">
      <dgm:prSet/>
      <dgm:spPr/>
      <dgm:t>
        <a:bodyPr/>
        <a:lstStyle/>
        <a:p>
          <a:endParaRPr lang="fr-FR"/>
        </a:p>
      </dgm:t>
    </dgm:pt>
    <dgm:pt modelId="{6E77580E-CDB2-4663-B54C-0D220C2B37C7}" type="sibTrans" cxnId="{D71C05D1-541C-4C90-AEE1-EDEFEE7935C2}">
      <dgm:prSet/>
      <dgm:spPr/>
      <dgm:t>
        <a:bodyPr/>
        <a:lstStyle/>
        <a:p>
          <a:endParaRPr lang="fr-FR"/>
        </a:p>
      </dgm:t>
    </dgm:pt>
    <dgm:pt modelId="{06A8B084-8267-46CE-899D-2CD08A4ADAD4}">
      <dgm:prSet/>
      <dgm:spPr/>
      <dgm:t>
        <a:bodyPr/>
        <a:lstStyle/>
        <a:p>
          <a:r>
            <a:rPr lang="fr-FR" dirty="0"/>
            <a:t> Réalisation de la recherche</a:t>
          </a:r>
        </a:p>
      </dgm:t>
    </dgm:pt>
    <dgm:pt modelId="{28DF1180-483C-417A-B6AE-CC56022C40D1}" type="parTrans" cxnId="{9C543E79-2281-469A-907D-3FA78B15C478}">
      <dgm:prSet/>
      <dgm:spPr/>
      <dgm:t>
        <a:bodyPr/>
        <a:lstStyle/>
        <a:p>
          <a:endParaRPr lang="fr-FR"/>
        </a:p>
      </dgm:t>
    </dgm:pt>
    <dgm:pt modelId="{48D523F0-F1E0-40D8-8435-F4C74A4F422F}" type="sibTrans" cxnId="{9C543E79-2281-469A-907D-3FA78B15C478}">
      <dgm:prSet/>
      <dgm:spPr/>
      <dgm:t>
        <a:bodyPr/>
        <a:lstStyle/>
        <a:p>
          <a:endParaRPr lang="fr-FR"/>
        </a:p>
      </dgm:t>
    </dgm:pt>
    <dgm:pt modelId="{5B8586BA-C653-41C4-9E60-7607E89F54AF}">
      <dgm:prSet/>
      <dgm:spPr/>
      <dgm:t>
        <a:bodyPr/>
        <a:lstStyle/>
        <a:p>
          <a:r>
            <a:rPr lang="fr-FR" dirty="0"/>
            <a:t> Structuration</a:t>
          </a:r>
        </a:p>
      </dgm:t>
    </dgm:pt>
    <dgm:pt modelId="{C5328EC9-9486-4CE9-8FAA-B76CE036A967}" type="parTrans" cxnId="{DCE78462-6D41-48E4-94E0-B0D58F10250D}">
      <dgm:prSet/>
      <dgm:spPr/>
      <dgm:t>
        <a:bodyPr/>
        <a:lstStyle/>
        <a:p>
          <a:endParaRPr lang="fr-FR"/>
        </a:p>
      </dgm:t>
    </dgm:pt>
    <dgm:pt modelId="{50903863-F239-4ABC-A343-EF75CB6F98F8}" type="sibTrans" cxnId="{DCE78462-6D41-48E4-94E0-B0D58F10250D}">
      <dgm:prSet/>
      <dgm:spPr/>
      <dgm:t>
        <a:bodyPr/>
        <a:lstStyle/>
        <a:p>
          <a:endParaRPr lang="fr-FR"/>
        </a:p>
      </dgm:t>
    </dgm:pt>
    <dgm:pt modelId="{2FB9FFAC-AE5B-4029-BBC7-1FA60AB9E94C}" type="pres">
      <dgm:prSet presAssocID="{BBDFF847-8304-4B5B-A6B6-0A6D21DB8A6C}" presName="linear" presStyleCnt="0">
        <dgm:presLayoutVars>
          <dgm:dir/>
          <dgm:animLvl val="lvl"/>
          <dgm:resizeHandles val="exact"/>
        </dgm:presLayoutVars>
      </dgm:prSet>
      <dgm:spPr/>
    </dgm:pt>
    <dgm:pt modelId="{7884613B-50C7-4A37-A378-2CCA2E956902}" type="pres">
      <dgm:prSet presAssocID="{13B51498-AD06-47B2-9CB4-8247B10D1103}" presName="parentLin" presStyleCnt="0"/>
      <dgm:spPr/>
    </dgm:pt>
    <dgm:pt modelId="{6B278022-C485-4FB1-9A8D-F93C70EE9526}" type="pres">
      <dgm:prSet presAssocID="{13B51498-AD06-47B2-9CB4-8247B10D1103}" presName="parentLeftMargin" presStyleLbl="node1" presStyleIdx="0" presStyleCnt="2"/>
      <dgm:spPr/>
    </dgm:pt>
    <dgm:pt modelId="{4BAD5FE4-3D27-4449-8944-7B2923C17224}" type="pres">
      <dgm:prSet presAssocID="{13B51498-AD06-47B2-9CB4-8247B10D110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0B62B9D-6738-4C3E-9767-B43948463B6C}" type="pres">
      <dgm:prSet presAssocID="{13B51498-AD06-47B2-9CB4-8247B10D1103}" presName="negativeSpace" presStyleCnt="0"/>
      <dgm:spPr/>
    </dgm:pt>
    <dgm:pt modelId="{E9AF896A-8D6E-4A7A-A3EF-F2255CBCD082}" type="pres">
      <dgm:prSet presAssocID="{13B51498-AD06-47B2-9CB4-8247B10D1103}" presName="childText" presStyleLbl="conFgAcc1" presStyleIdx="0" presStyleCnt="2">
        <dgm:presLayoutVars>
          <dgm:bulletEnabled val="1"/>
        </dgm:presLayoutVars>
      </dgm:prSet>
      <dgm:spPr/>
    </dgm:pt>
    <dgm:pt modelId="{2084EAF6-A714-490A-8A18-C69D80869C8F}" type="pres">
      <dgm:prSet presAssocID="{4D2F1765-3D7B-4D11-B3CC-AFB770FC14D2}" presName="spaceBetweenRectangles" presStyleCnt="0"/>
      <dgm:spPr/>
    </dgm:pt>
    <dgm:pt modelId="{36F3B2CE-2721-453F-89F3-1B3AE1EF0CC8}" type="pres">
      <dgm:prSet presAssocID="{B0FF1C25-4799-4107-BEDC-E618F8FA1E09}" presName="parentLin" presStyleCnt="0"/>
      <dgm:spPr/>
    </dgm:pt>
    <dgm:pt modelId="{46F9F021-25C7-424B-85F4-AA69DCB7D067}" type="pres">
      <dgm:prSet presAssocID="{B0FF1C25-4799-4107-BEDC-E618F8FA1E09}" presName="parentLeftMargin" presStyleLbl="node1" presStyleIdx="0" presStyleCnt="2"/>
      <dgm:spPr/>
    </dgm:pt>
    <dgm:pt modelId="{48088667-AB80-4672-B0F6-A9A97D99CAE0}" type="pres">
      <dgm:prSet presAssocID="{B0FF1C25-4799-4107-BEDC-E618F8FA1E0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363FB85-8E83-41D6-8866-0963A048A79D}" type="pres">
      <dgm:prSet presAssocID="{B0FF1C25-4799-4107-BEDC-E618F8FA1E09}" presName="negativeSpace" presStyleCnt="0"/>
      <dgm:spPr/>
    </dgm:pt>
    <dgm:pt modelId="{EE3030F2-DEF7-47CD-9B64-C42CFE4272DC}" type="pres">
      <dgm:prSet presAssocID="{B0FF1C25-4799-4107-BEDC-E618F8FA1E0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33C5CC1A-AD35-4939-9722-93ABB080CCB8}" srcId="{BBDFF847-8304-4B5B-A6B6-0A6D21DB8A6C}" destId="{13B51498-AD06-47B2-9CB4-8247B10D1103}" srcOrd="0" destOrd="0" parTransId="{8EC4E739-BBC8-47C6-A559-BB57C0D05773}" sibTransId="{4D2F1765-3D7B-4D11-B3CC-AFB770FC14D2}"/>
    <dgm:cxn modelId="{2A22DE23-2206-466A-A541-5FC82C8066ED}" srcId="{BBDFF847-8304-4B5B-A6B6-0A6D21DB8A6C}" destId="{B0FF1C25-4799-4107-BEDC-E618F8FA1E09}" srcOrd="1" destOrd="0" parTransId="{9E3D2861-BCC5-42B0-BF19-5E837A730724}" sibTransId="{247B008E-9CC0-4AE4-B068-FD42EE0B3590}"/>
    <dgm:cxn modelId="{DCE78462-6D41-48E4-94E0-B0D58F10250D}" srcId="{B0FF1C25-4799-4107-BEDC-E618F8FA1E09}" destId="{5B8586BA-C653-41C4-9E60-7607E89F54AF}" srcOrd="2" destOrd="0" parTransId="{C5328EC9-9486-4CE9-8FAA-B76CE036A967}" sibTransId="{50903863-F239-4ABC-A343-EF75CB6F98F8}"/>
    <dgm:cxn modelId="{B8AE1676-7A7F-4AC3-A772-9B372ACBFA64}" type="presOf" srcId="{BBDFF847-8304-4B5B-A6B6-0A6D21DB8A6C}" destId="{2FB9FFAC-AE5B-4029-BBC7-1FA60AB9E94C}" srcOrd="0" destOrd="0" presId="urn:microsoft.com/office/officeart/2005/8/layout/list1"/>
    <dgm:cxn modelId="{9C543E79-2281-469A-907D-3FA78B15C478}" srcId="{B0FF1C25-4799-4107-BEDC-E618F8FA1E09}" destId="{06A8B084-8267-46CE-899D-2CD08A4ADAD4}" srcOrd="1" destOrd="0" parTransId="{28DF1180-483C-417A-B6AE-CC56022C40D1}" sibTransId="{48D523F0-F1E0-40D8-8435-F4C74A4F422F}"/>
    <dgm:cxn modelId="{91A44981-3496-45E7-A582-DF7B4C2C3B63}" srcId="{13B51498-AD06-47B2-9CB4-8247B10D1103}" destId="{79C39624-F723-4A95-9EDB-6CC3788350E6}" srcOrd="0" destOrd="0" parTransId="{6E7E2300-FBBC-4415-AE0B-99681999DD6B}" sibTransId="{9A92B4D4-C23F-48A3-A500-CBC9B0B1993D}"/>
    <dgm:cxn modelId="{94799B8D-D313-4E80-BA97-3E10527C3525}" type="presOf" srcId="{B0FF1C25-4799-4107-BEDC-E618F8FA1E09}" destId="{48088667-AB80-4672-B0F6-A9A97D99CAE0}" srcOrd="1" destOrd="0" presId="urn:microsoft.com/office/officeart/2005/8/layout/list1"/>
    <dgm:cxn modelId="{7E1423A6-76F2-4FB6-BD79-B69A11BC3401}" type="presOf" srcId="{B0FF1C25-4799-4107-BEDC-E618F8FA1E09}" destId="{46F9F021-25C7-424B-85F4-AA69DCB7D067}" srcOrd="0" destOrd="0" presId="urn:microsoft.com/office/officeart/2005/8/layout/list1"/>
    <dgm:cxn modelId="{5952FDB0-65F8-401A-8B14-A3570C2F9D58}" type="presOf" srcId="{79C39624-F723-4A95-9EDB-6CC3788350E6}" destId="{E9AF896A-8D6E-4A7A-A3EF-F2255CBCD082}" srcOrd="0" destOrd="0" presId="urn:microsoft.com/office/officeart/2005/8/layout/list1"/>
    <dgm:cxn modelId="{BD733EB5-EB16-443F-ACC6-23555F8C1CC2}" type="presOf" srcId="{06A8B084-8267-46CE-899D-2CD08A4ADAD4}" destId="{EE3030F2-DEF7-47CD-9B64-C42CFE4272DC}" srcOrd="0" destOrd="1" presId="urn:microsoft.com/office/officeart/2005/8/layout/list1"/>
    <dgm:cxn modelId="{D48475C0-57EE-41D1-A3C2-D39E39560299}" type="presOf" srcId="{13B51498-AD06-47B2-9CB4-8247B10D1103}" destId="{6B278022-C485-4FB1-9A8D-F93C70EE9526}" srcOrd="0" destOrd="0" presId="urn:microsoft.com/office/officeart/2005/8/layout/list1"/>
    <dgm:cxn modelId="{D71C05D1-541C-4C90-AEE1-EDEFEE7935C2}" srcId="{B0FF1C25-4799-4107-BEDC-E618F8FA1E09}" destId="{F88B0CD4-AA5C-4D06-BA72-84322A36983D}" srcOrd="0" destOrd="0" parTransId="{661736EC-20A8-4641-A449-31D1B3CAE13F}" sibTransId="{6E77580E-CDB2-4663-B54C-0D220C2B37C7}"/>
    <dgm:cxn modelId="{8F6F68D2-ABED-428C-85F8-514275E8B692}" type="presOf" srcId="{13B51498-AD06-47B2-9CB4-8247B10D1103}" destId="{4BAD5FE4-3D27-4449-8944-7B2923C17224}" srcOrd="1" destOrd="0" presId="urn:microsoft.com/office/officeart/2005/8/layout/list1"/>
    <dgm:cxn modelId="{034DA9D4-BB65-4A29-A399-B39610CC48FA}" type="presOf" srcId="{F88B0CD4-AA5C-4D06-BA72-84322A36983D}" destId="{EE3030F2-DEF7-47CD-9B64-C42CFE4272DC}" srcOrd="0" destOrd="0" presId="urn:microsoft.com/office/officeart/2005/8/layout/list1"/>
    <dgm:cxn modelId="{ABBD45D7-1A38-495A-A3E2-889BD6295680}" type="presOf" srcId="{5B8586BA-C653-41C4-9E60-7607E89F54AF}" destId="{EE3030F2-DEF7-47CD-9B64-C42CFE4272DC}" srcOrd="0" destOrd="2" presId="urn:microsoft.com/office/officeart/2005/8/layout/list1"/>
    <dgm:cxn modelId="{AFCEE565-54AB-49CA-A315-73D6B2C36A09}" type="presParOf" srcId="{2FB9FFAC-AE5B-4029-BBC7-1FA60AB9E94C}" destId="{7884613B-50C7-4A37-A378-2CCA2E956902}" srcOrd="0" destOrd="0" presId="urn:microsoft.com/office/officeart/2005/8/layout/list1"/>
    <dgm:cxn modelId="{96EBF28A-91DE-42EC-8FB0-06DEF229D19D}" type="presParOf" srcId="{7884613B-50C7-4A37-A378-2CCA2E956902}" destId="{6B278022-C485-4FB1-9A8D-F93C70EE9526}" srcOrd="0" destOrd="0" presId="urn:microsoft.com/office/officeart/2005/8/layout/list1"/>
    <dgm:cxn modelId="{7B48E0D6-12D4-4BAC-A6CF-B715B3CC24B3}" type="presParOf" srcId="{7884613B-50C7-4A37-A378-2CCA2E956902}" destId="{4BAD5FE4-3D27-4449-8944-7B2923C17224}" srcOrd="1" destOrd="0" presId="urn:microsoft.com/office/officeart/2005/8/layout/list1"/>
    <dgm:cxn modelId="{78900FF5-FDCC-41A7-8989-86FFB03F74D9}" type="presParOf" srcId="{2FB9FFAC-AE5B-4029-BBC7-1FA60AB9E94C}" destId="{40B62B9D-6738-4C3E-9767-B43948463B6C}" srcOrd="1" destOrd="0" presId="urn:microsoft.com/office/officeart/2005/8/layout/list1"/>
    <dgm:cxn modelId="{659EDE58-F40C-4909-A2A4-EF3C3B2C5447}" type="presParOf" srcId="{2FB9FFAC-AE5B-4029-BBC7-1FA60AB9E94C}" destId="{E9AF896A-8D6E-4A7A-A3EF-F2255CBCD082}" srcOrd="2" destOrd="0" presId="urn:microsoft.com/office/officeart/2005/8/layout/list1"/>
    <dgm:cxn modelId="{4736BFC5-D2F3-48CE-B851-6EEF3D552850}" type="presParOf" srcId="{2FB9FFAC-AE5B-4029-BBC7-1FA60AB9E94C}" destId="{2084EAF6-A714-490A-8A18-C69D80869C8F}" srcOrd="3" destOrd="0" presId="urn:microsoft.com/office/officeart/2005/8/layout/list1"/>
    <dgm:cxn modelId="{708774BD-9DC4-4CBD-AA59-3E1AF9DB45A0}" type="presParOf" srcId="{2FB9FFAC-AE5B-4029-BBC7-1FA60AB9E94C}" destId="{36F3B2CE-2721-453F-89F3-1B3AE1EF0CC8}" srcOrd="4" destOrd="0" presId="urn:microsoft.com/office/officeart/2005/8/layout/list1"/>
    <dgm:cxn modelId="{96C7EC9F-8F0E-4856-AE25-20B200CFE69C}" type="presParOf" srcId="{36F3B2CE-2721-453F-89F3-1B3AE1EF0CC8}" destId="{46F9F021-25C7-424B-85F4-AA69DCB7D067}" srcOrd="0" destOrd="0" presId="urn:microsoft.com/office/officeart/2005/8/layout/list1"/>
    <dgm:cxn modelId="{79382ED7-C4D3-40E1-BF11-C7B42EF31413}" type="presParOf" srcId="{36F3B2CE-2721-453F-89F3-1B3AE1EF0CC8}" destId="{48088667-AB80-4672-B0F6-A9A97D99CAE0}" srcOrd="1" destOrd="0" presId="urn:microsoft.com/office/officeart/2005/8/layout/list1"/>
    <dgm:cxn modelId="{A0476676-096C-4855-AAE7-7015AE39CCE3}" type="presParOf" srcId="{2FB9FFAC-AE5B-4029-BBC7-1FA60AB9E94C}" destId="{1363FB85-8E83-41D6-8866-0963A048A79D}" srcOrd="5" destOrd="0" presId="urn:microsoft.com/office/officeart/2005/8/layout/list1"/>
    <dgm:cxn modelId="{ED8F2761-497D-491D-8E60-CE647DE96D67}" type="presParOf" srcId="{2FB9FFAC-AE5B-4029-BBC7-1FA60AB9E94C}" destId="{EE3030F2-DEF7-47CD-9B64-C42CFE4272D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AF896A-8D6E-4A7A-A3EF-F2255CBCD082}">
      <dsp:nvSpPr>
        <dsp:cNvPr id="0" name=""/>
        <dsp:cNvSpPr/>
      </dsp:nvSpPr>
      <dsp:spPr>
        <a:xfrm>
          <a:off x="0" y="394985"/>
          <a:ext cx="8333682" cy="722925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354076" rIns="646786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 dirty="0"/>
            <a:t>  A la fin de cette séance vous serez capable de sécuriser votre smartphone</a:t>
          </a:r>
        </a:p>
      </dsp:txBody>
      <dsp:txXfrm>
        <a:off x="0" y="394985"/>
        <a:ext cx="8333682" cy="722925"/>
      </dsp:txXfrm>
    </dsp:sp>
    <dsp:sp modelId="{4BAD5FE4-3D27-4449-8944-7B2923C17224}">
      <dsp:nvSpPr>
        <dsp:cNvPr id="0" name=""/>
        <dsp:cNvSpPr/>
      </dsp:nvSpPr>
      <dsp:spPr>
        <a:xfrm>
          <a:off x="416684" y="144065"/>
          <a:ext cx="5833577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Résultat(s) attendu(s)</a:t>
          </a:r>
        </a:p>
      </dsp:txBody>
      <dsp:txXfrm>
        <a:off x="441182" y="168563"/>
        <a:ext cx="5784581" cy="452844"/>
      </dsp:txXfrm>
    </dsp:sp>
    <dsp:sp modelId="{EE3030F2-DEF7-47CD-9B64-C42CFE4272DC}">
      <dsp:nvSpPr>
        <dsp:cNvPr id="0" name=""/>
        <dsp:cNvSpPr/>
      </dsp:nvSpPr>
      <dsp:spPr>
        <a:xfrm>
          <a:off x="0" y="1460631"/>
          <a:ext cx="8333682" cy="12852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354076" rIns="646786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 dirty="0"/>
            <a:t> Lancement de la séquence et de la séance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 dirty="0"/>
            <a:t> Réalisation de la recherche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 dirty="0"/>
            <a:t> Structuration</a:t>
          </a:r>
        </a:p>
      </dsp:txBody>
      <dsp:txXfrm>
        <a:off x="0" y="1460631"/>
        <a:ext cx="8333682" cy="1285200"/>
      </dsp:txXfrm>
    </dsp:sp>
    <dsp:sp modelId="{48088667-AB80-4672-B0F6-A9A97D99CAE0}">
      <dsp:nvSpPr>
        <dsp:cNvPr id="0" name=""/>
        <dsp:cNvSpPr/>
      </dsp:nvSpPr>
      <dsp:spPr>
        <a:xfrm>
          <a:off x="416684" y="1209711"/>
          <a:ext cx="5833577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Déroulement de la séance</a:t>
          </a:r>
        </a:p>
      </dsp:txBody>
      <dsp:txXfrm>
        <a:off x="441182" y="1234209"/>
        <a:ext cx="5784581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D676D-4AFC-49EC-8926-D42D6C09655B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1A751-E864-494A-A9A6-5324275C33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445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Concernant le serveur DHCP faire le lien avec l’année de</a:t>
            </a:r>
            <a:r>
              <a:rPr lang="fr-FR" baseline="0" dirty="0"/>
              <a:t> cinquième durant laquelle les élèves ont réalisé l’adressage </a:t>
            </a:r>
            <a:r>
              <a:rPr lang="fr-FR" baseline="0"/>
              <a:t>de façon manuelle.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56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2EB4A-7A84-B8D2-3789-F757573EE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1B5B879-481E-3635-9E93-428154278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81A31B58-1624-DEE2-E63A-9618FD7371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Concernant le serveur DHCP faire le lien avec l’année de</a:t>
            </a:r>
            <a:r>
              <a:rPr lang="fr-FR" baseline="0" dirty="0"/>
              <a:t> cinquième durant laquelle les élèves ont réalisé l’adressage </a:t>
            </a:r>
            <a:r>
              <a:rPr lang="fr-FR" baseline="0"/>
              <a:t>de façon manuelle.</a:t>
            </a: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9CA314-AF5B-0922-4E71-E133DD1F7E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6218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42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713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338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20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28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24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16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663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43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63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94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46F62-B97E-45C1-AA85-72ABCAD74B96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796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203(1)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10432" y="121196"/>
            <a:ext cx="4923144" cy="584775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Séquence n°12 – séance n°3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40DE30A-3736-0E37-E7FE-6B4B1AF3A6B6}"/>
              </a:ext>
            </a:extLst>
          </p:cNvPr>
          <p:cNvSpPr txBox="1"/>
          <p:nvPr/>
        </p:nvSpPr>
        <p:spPr>
          <a:xfrm>
            <a:off x="0" y="1563140"/>
            <a:ext cx="9144001" cy="230832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>
            <a:defPPr>
              <a:defRPr lang="fr-FR"/>
            </a:defPPr>
            <a:lvl1pPr algn="ctr">
              <a:defRPr sz="48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fr-FR" dirty="0"/>
              <a:t>Comment configurer mon smartphone pour éviter de donner des informations ?</a:t>
            </a:r>
          </a:p>
        </p:txBody>
      </p:sp>
    </p:spTree>
    <p:extLst>
      <p:ext uri="{BB962C8B-B14F-4D97-AF65-F5344CB8AC3E}">
        <p14:creationId xmlns:p14="http://schemas.microsoft.com/office/powerpoint/2010/main" val="40358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565112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Présentation de la séance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866336891"/>
              </p:ext>
            </p:extLst>
          </p:nvPr>
        </p:nvGraphicFramePr>
        <p:xfrm>
          <a:off x="661231" y="2572682"/>
          <a:ext cx="8333682" cy="28898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284020DD-F716-3018-D30A-BEC82BBE10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775" y="140565"/>
            <a:ext cx="8503715" cy="229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19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657876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Introduction</a:t>
            </a:r>
          </a:p>
        </p:txBody>
      </p:sp>
      <p:pic>
        <p:nvPicPr>
          <p:cNvPr id="4" name="Image 3" descr="Une image contenant dessin humorist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01CDBCA6-730D-6674-0ACD-2B238BA27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355" y="37855"/>
            <a:ext cx="5639289" cy="563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1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1D899-E251-601D-938F-DA37D162C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044D42-AE2B-74DE-C085-488A632CAF88}"/>
              </a:ext>
            </a:extLst>
          </p:cNvPr>
          <p:cNvSpPr/>
          <p:nvPr/>
        </p:nvSpPr>
        <p:spPr>
          <a:xfrm rot="16200000">
            <a:off x="-2657876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Travail demandé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B8A19E6-521D-0D99-BC37-97EB9030AC5B}"/>
              </a:ext>
            </a:extLst>
          </p:cNvPr>
          <p:cNvSpPr txBox="1"/>
          <p:nvPr/>
        </p:nvSpPr>
        <p:spPr>
          <a:xfrm>
            <a:off x="492012" y="1826446"/>
            <a:ext cx="84728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Réaliser un diaporama qui explique ce qu’il faut faire et ne pas faire pour protéger ses données et limiter les traces que nous laissons « derrière nous ».</a:t>
            </a:r>
          </a:p>
        </p:txBody>
      </p:sp>
    </p:spTree>
    <p:extLst>
      <p:ext uri="{BB962C8B-B14F-4D97-AF65-F5344CB8AC3E}">
        <p14:creationId xmlns:p14="http://schemas.microsoft.com/office/powerpoint/2010/main" val="20734904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8565</TotalTime>
  <Words>143</Words>
  <Application>Microsoft Office PowerPoint</Application>
  <PresentationFormat>Affichage à l'écran (16:10)</PresentationFormat>
  <Paragraphs>16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7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guillaume fantoli</dc:creator>
  <cp:lastModifiedBy>guillaume fantoli</cp:lastModifiedBy>
  <cp:revision>59</cp:revision>
  <dcterms:created xsi:type="dcterms:W3CDTF">2019-01-17T13:50:09Z</dcterms:created>
  <dcterms:modified xsi:type="dcterms:W3CDTF">2026-02-11T13:43:00Z</dcterms:modified>
</cp:coreProperties>
</file>