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67" r:id="rId4"/>
    <p:sldId id="265" r:id="rId5"/>
    <p:sldId id="261" r:id="rId6"/>
    <p:sldId id="262" r:id="rId7"/>
    <p:sldId id="268" r:id="rId8"/>
    <p:sldId id="263" r:id="rId9"/>
    <p:sldId id="266" r:id="rId10"/>
  </p:sldIdLst>
  <p:sldSz cx="9144000" cy="5715000" type="screen16x1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10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33" autoAdjust="0"/>
  </p:normalViewPr>
  <p:slideViewPr>
    <p:cSldViewPr snapToGrid="0" snapToObjects="1">
      <p:cViewPr varScale="1">
        <p:scale>
          <a:sx n="98" d="100"/>
          <a:sy n="98" d="100"/>
        </p:scale>
        <p:origin x="1018" y="8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112085-3BCF-4E02-85A2-6B104756306E}" type="doc">
      <dgm:prSet loTypeId="urn:microsoft.com/office/officeart/2009/3/layout/IncreasingArrowsProcess" loCatId="process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6EEDF1A7-C647-426A-83DC-6400EEE737EB}">
      <dgm:prSet/>
      <dgm:spPr/>
      <dgm:t>
        <a:bodyPr/>
        <a:lstStyle/>
        <a:p>
          <a:r>
            <a:rPr lang="fr-FR" dirty="0"/>
            <a:t>Format de données</a:t>
          </a:r>
        </a:p>
      </dgm:t>
    </dgm:pt>
    <dgm:pt modelId="{C415C3A0-F6FE-467B-A310-8B479B8EC6CA}" type="parTrans" cxnId="{805EA317-1FF1-419B-A53B-6E68FDAF3864}">
      <dgm:prSet/>
      <dgm:spPr/>
      <dgm:t>
        <a:bodyPr/>
        <a:lstStyle/>
        <a:p>
          <a:endParaRPr lang="fr-FR"/>
        </a:p>
      </dgm:t>
    </dgm:pt>
    <dgm:pt modelId="{5500CDE7-266E-4367-A5A8-16D4E5B0995B}" type="sibTrans" cxnId="{805EA317-1FF1-419B-A53B-6E68FDAF3864}">
      <dgm:prSet/>
      <dgm:spPr/>
      <dgm:t>
        <a:bodyPr/>
        <a:lstStyle/>
        <a:p>
          <a:endParaRPr lang="fr-FR"/>
        </a:p>
      </dgm:t>
    </dgm:pt>
    <dgm:pt modelId="{84AE4406-FD38-4DE6-BB52-826A21FAE3D4}">
      <dgm:prSet/>
      <dgm:spPr/>
      <dgm:t>
        <a:bodyPr/>
        <a:lstStyle/>
        <a:p>
          <a:r>
            <a:rPr lang="fr-FR" dirty="0"/>
            <a:t>Quelles informations sont envoyées par mon smartphone ? Comment sont-elles exploitées ?</a:t>
          </a:r>
        </a:p>
      </dgm:t>
    </dgm:pt>
    <dgm:pt modelId="{96A3A1C1-988C-4B8D-9794-F3CB701F7F94}" type="parTrans" cxnId="{3D821D48-1AD7-4E2C-9B1D-CDF3BE49A7D0}">
      <dgm:prSet/>
      <dgm:spPr/>
      <dgm:t>
        <a:bodyPr/>
        <a:lstStyle/>
        <a:p>
          <a:endParaRPr lang="fr-FR"/>
        </a:p>
      </dgm:t>
    </dgm:pt>
    <dgm:pt modelId="{ED38EEA3-4540-4E0F-92DE-99BEA0EEA702}" type="sibTrans" cxnId="{3D821D48-1AD7-4E2C-9B1D-CDF3BE49A7D0}">
      <dgm:prSet/>
      <dgm:spPr/>
      <dgm:t>
        <a:bodyPr/>
        <a:lstStyle/>
        <a:p>
          <a:endParaRPr lang="fr-FR"/>
        </a:p>
      </dgm:t>
    </dgm:pt>
    <dgm:pt modelId="{84AEFAE2-A7C4-4906-9CB5-939E12767C8E}">
      <dgm:prSet/>
      <dgm:spPr/>
      <dgm:t>
        <a:bodyPr/>
        <a:lstStyle/>
        <a:p>
          <a:r>
            <a:rPr lang="fr-FR" dirty="0"/>
            <a:t>Débats</a:t>
          </a:r>
        </a:p>
      </dgm:t>
    </dgm:pt>
    <dgm:pt modelId="{57A184B8-0035-4554-B080-7EFF614C79D0}" type="parTrans" cxnId="{A789A9B2-32CE-44C6-9BD9-3056C0752BE6}">
      <dgm:prSet/>
      <dgm:spPr/>
      <dgm:t>
        <a:bodyPr/>
        <a:lstStyle/>
        <a:p>
          <a:endParaRPr lang="fr-FR"/>
        </a:p>
      </dgm:t>
    </dgm:pt>
    <dgm:pt modelId="{B7A37B49-DA32-4628-A0C5-8D89CE8B8034}" type="sibTrans" cxnId="{A789A9B2-32CE-44C6-9BD9-3056C0752BE6}">
      <dgm:prSet/>
      <dgm:spPr/>
      <dgm:t>
        <a:bodyPr/>
        <a:lstStyle/>
        <a:p>
          <a:endParaRPr lang="fr-FR"/>
        </a:p>
      </dgm:t>
    </dgm:pt>
    <dgm:pt modelId="{2062196E-2155-4F22-A34F-F826ADCB697E}">
      <dgm:prSet/>
      <dgm:spPr/>
      <dgm:t>
        <a:bodyPr/>
        <a:lstStyle/>
        <a:p>
          <a:r>
            <a:rPr lang="fr-FR" dirty="0"/>
            <a:t>Le type de suivi des personnes que nous avons constaté lors de la dernière séance est-il bénéfique ou néfaste ?</a:t>
          </a:r>
        </a:p>
      </dgm:t>
    </dgm:pt>
    <dgm:pt modelId="{A44640F4-08C5-4F72-85E2-B5E4E91E00DC}" type="parTrans" cxnId="{74575226-E2BA-44D1-B3AD-5E00AB4ABA06}">
      <dgm:prSet/>
      <dgm:spPr/>
      <dgm:t>
        <a:bodyPr/>
        <a:lstStyle/>
        <a:p>
          <a:endParaRPr lang="fr-FR"/>
        </a:p>
      </dgm:t>
    </dgm:pt>
    <dgm:pt modelId="{0201351E-EA59-42E0-8971-DFF851DA6292}" type="sibTrans" cxnId="{74575226-E2BA-44D1-B3AD-5E00AB4ABA06}">
      <dgm:prSet/>
      <dgm:spPr/>
      <dgm:t>
        <a:bodyPr/>
        <a:lstStyle/>
        <a:p>
          <a:endParaRPr lang="fr-FR"/>
        </a:p>
      </dgm:t>
    </dgm:pt>
    <dgm:pt modelId="{92A2344F-902E-45DA-BF3C-67E9931E276A}">
      <dgm:prSet/>
      <dgm:spPr/>
      <dgm:t>
        <a:bodyPr/>
        <a:lstStyle/>
        <a:p>
          <a:r>
            <a:rPr lang="fr-FR" dirty="0"/>
            <a:t>Protéger ses données</a:t>
          </a:r>
        </a:p>
      </dgm:t>
    </dgm:pt>
    <dgm:pt modelId="{D7BACA70-8747-476B-869A-9D78AB355100}" type="parTrans" cxnId="{FF138C72-78EA-4C32-A873-CFAFFE992AC5}">
      <dgm:prSet/>
      <dgm:spPr/>
      <dgm:t>
        <a:bodyPr/>
        <a:lstStyle/>
        <a:p>
          <a:endParaRPr lang="fr-FR"/>
        </a:p>
      </dgm:t>
    </dgm:pt>
    <dgm:pt modelId="{4A6AF79E-029E-4F42-BC8D-FC5142CFA17A}" type="sibTrans" cxnId="{FF138C72-78EA-4C32-A873-CFAFFE992AC5}">
      <dgm:prSet/>
      <dgm:spPr/>
      <dgm:t>
        <a:bodyPr/>
        <a:lstStyle/>
        <a:p>
          <a:endParaRPr lang="fr-FR"/>
        </a:p>
      </dgm:t>
    </dgm:pt>
    <dgm:pt modelId="{0F0598A9-7D30-4732-9689-9050EBFE633E}">
      <dgm:prSet/>
      <dgm:spPr/>
      <dgm:t>
        <a:bodyPr/>
        <a:lstStyle/>
        <a:p>
          <a:r>
            <a:rPr lang="fr-FR"/>
            <a:t>Comment configurer mon smartphone pour éviter ces désagréments ?</a:t>
          </a:r>
          <a:endParaRPr lang="fr-FR" dirty="0"/>
        </a:p>
      </dgm:t>
    </dgm:pt>
    <dgm:pt modelId="{35B4C312-E163-4C14-BE06-9C224A04DECA}" type="parTrans" cxnId="{76C933DA-E45E-4440-A7F1-FD358A116EEA}">
      <dgm:prSet/>
      <dgm:spPr/>
      <dgm:t>
        <a:bodyPr/>
        <a:lstStyle/>
        <a:p>
          <a:endParaRPr lang="fr-FR"/>
        </a:p>
      </dgm:t>
    </dgm:pt>
    <dgm:pt modelId="{AB7BC10C-3FB0-4C93-9D3F-FAF1CCB40116}" type="sibTrans" cxnId="{76C933DA-E45E-4440-A7F1-FD358A116EEA}">
      <dgm:prSet/>
      <dgm:spPr/>
      <dgm:t>
        <a:bodyPr/>
        <a:lstStyle/>
        <a:p>
          <a:endParaRPr lang="fr-FR"/>
        </a:p>
      </dgm:t>
    </dgm:pt>
    <dgm:pt modelId="{D4D50250-0C03-4A5E-BFCA-821520F9E112}" type="pres">
      <dgm:prSet presAssocID="{8E112085-3BCF-4E02-85A2-6B104756306E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D87C6E4E-BAE1-46B2-853C-3EC1E4003400}" type="pres">
      <dgm:prSet presAssocID="{6EEDF1A7-C647-426A-83DC-6400EEE737EB}" presName="parentText1" presStyleLbl="node1" presStyleIdx="0" presStyleCnt="3">
        <dgm:presLayoutVars>
          <dgm:chMax/>
          <dgm:chPref val="3"/>
          <dgm:bulletEnabled val="1"/>
        </dgm:presLayoutVars>
      </dgm:prSet>
      <dgm:spPr/>
    </dgm:pt>
    <dgm:pt modelId="{BA9CDECF-F4C4-44E8-835B-B65DE0D2DFC6}" type="pres">
      <dgm:prSet presAssocID="{6EEDF1A7-C647-426A-83DC-6400EEE737EB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</dgm:pt>
    <dgm:pt modelId="{DA23E0B4-EA54-446A-A2F0-D14BEBB6C40A}" type="pres">
      <dgm:prSet presAssocID="{84AEFAE2-A7C4-4906-9CB5-939E12767C8E}" presName="parentText2" presStyleLbl="node1" presStyleIdx="1" presStyleCnt="3">
        <dgm:presLayoutVars>
          <dgm:chMax/>
          <dgm:chPref val="3"/>
          <dgm:bulletEnabled val="1"/>
        </dgm:presLayoutVars>
      </dgm:prSet>
      <dgm:spPr/>
    </dgm:pt>
    <dgm:pt modelId="{0162A809-CD27-45D3-8894-32642DC3556B}" type="pres">
      <dgm:prSet presAssocID="{84AEFAE2-A7C4-4906-9CB5-939E12767C8E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</dgm:pt>
    <dgm:pt modelId="{CDE0ABCA-8B6F-456E-9B33-82AABA782C01}" type="pres">
      <dgm:prSet presAssocID="{92A2344F-902E-45DA-BF3C-67E9931E276A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8B54AE9E-8748-4555-BC54-EE6F7A16CCC1}" type="pres">
      <dgm:prSet presAssocID="{92A2344F-902E-45DA-BF3C-67E9931E276A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05EA317-1FF1-419B-A53B-6E68FDAF3864}" srcId="{8E112085-3BCF-4E02-85A2-6B104756306E}" destId="{6EEDF1A7-C647-426A-83DC-6400EEE737EB}" srcOrd="0" destOrd="0" parTransId="{C415C3A0-F6FE-467B-A310-8B479B8EC6CA}" sibTransId="{5500CDE7-266E-4367-A5A8-16D4E5B0995B}"/>
    <dgm:cxn modelId="{74575226-E2BA-44D1-B3AD-5E00AB4ABA06}" srcId="{84AEFAE2-A7C4-4906-9CB5-939E12767C8E}" destId="{2062196E-2155-4F22-A34F-F826ADCB697E}" srcOrd="0" destOrd="0" parTransId="{A44640F4-08C5-4F72-85E2-B5E4E91E00DC}" sibTransId="{0201351E-EA59-42E0-8971-DFF851DA6292}"/>
    <dgm:cxn modelId="{3D821D48-1AD7-4E2C-9B1D-CDF3BE49A7D0}" srcId="{6EEDF1A7-C647-426A-83DC-6400EEE737EB}" destId="{84AE4406-FD38-4DE6-BB52-826A21FAE3D4}" srcOrd="0" destOrd="0" parTransId="{96A3A1C1-988C-4B8D-9794-F3CB701F7F94}" sibTransId="{ED38EEA3-4540-4E0F-92DE-99BEA0EEA702}"/>
    <dgm:cxn modelId="{FF138C72-78EA-4C32-A873-CFAFFE992AC5}" srcId="{8E112085-3BCF-4E02-85A2-6B104756306E}" destId="{92A2344F-902E-45DA-BF3C-67E9931E276A}" srcOrd="2" destOrd="0" parTransId="{D7BACA70-8747-476B-869A-9D78AB355100}" sibTransId="{4A6AF79E-029E-4F42-BC8D-FC5142CFA17A}"/>
    <dgm:cxn modelId="{5E88EA76-456E-45DB-B852-011894C97473}" type="presOf" srcId="{84AEFAE2-A7C4-4906-9CB5-939E12767C8E}" destId="{DA23E0B4-EA54-446A-A2F0-D14BEBB6C40A}" srcOrd="0" destOrd="0" presId="urn:microsoft.com/office/officeart/2009/3/layout/IncreasingArrowsProcess"/>
    <dgm:cxn modelId="{6E93F858-91B5-4714-9DC8-515C570F8291}" type="presOf" srcId="{92A2344F-902E-45DA-BF3C-67E9931E276A}" destId="{CDE0ABCA-8B6F-456E-9B33-82AABA782C01}" srcOrd="0" destOrd="0" presId="urn:microsoft.com/office/officeart/2009/3/layout/IncreasingArrowsProcess"/>
    <dgm:cxn modelId="{B9510D9D-A92B-439E-AF93-4CC11DDABC2D}" type="presOf" srcId="{84AE4406-FD38-4DE6-BB52-826A21FAE3D4}" destId="{BA9CDECF-F4C4-44E8-835B-B65DE0D2DFC6}" srcOrd="0" destOrd="0" presId="urn:microsoft.com/office/officeart/2009/3/layout/IncreasingArrowsProcess"/>
    <dgm:cxn modelId="{7DE71CA7-C17A-4A55-A7D2-7B082D1BEE41}" type="presOf" srcId="{8E112085-3BCF-4E02-85A2-6B104756306E}" destId="{D4D50250-0C03-4A5E-BFCA-821520F9E112}" srcOrd="0" destOrd="0" presId="urn:microsoft.com/office/officeart/2009/3/layout/IncreasingArrowsProcess"/>
    <dgm:cxn modelId="{A789A9B2-32CE-44C6-9BD9-3056C0752BE6}" srcId="{8E112085-3BCF-4E02-85A2-6B104756306E}" destId="{84AEFAE2-A7C4-4906-9CB5-939E12767C8E}" srcOrd="1" destOrd="0" parTransId="{57A184B8-0035-4554-B080-7EFF614C79D0}" sibTransId="{B7A37B49-DA32-4628-A0C5-8D89CE8B8034}"/>
    <dgm:cxn modelId="{4A0853D2-3258-4D00-A865-DAD21F67888A}" type="presOf" srcId="{2062196E-2155-4F22-A34F-F826ADCB697E}" destId="{0162A809-CD27-45D3-8894-32642DC3556B}" srcOrd="0" destOrd="0" presId="urn:microsoft.com/office/officeart/2009/3/layout/IncreasingArrowsProcess"/>
    <dgm:cxn modelId="{76C933DA-E45E-4440-A7F1-FD358A116EEA}" srcId="{92A2344F-902E-45DA-BF3C-67E9931E276A}" destId="{0F0598A9-7D30-4732-9689-9050EBFE633E}" srcOrd="0" destOrd="0" parTransId="{35B4C312-E163-4C14-BE06-9C224A04DECA}" sibTransId="{AB7BC10C-3FB0-4C93-9D3F-FAF1CCB40116}"/>
    <dgm:cxn modelId="{867EFAE6-FB64-4760-8AE4-ED68ED369095}" type="presOf" srcId="{6EEDF1A7-C647-426A-83DC-6400EEE737EB}" destId="{D87C6E4E-BAE1-46B2-853C-3EC1E4003400}" srcOrd="0" destOrd="0" presId="urn:microsoft.com/office/officeart/2009/3/layout/IncreasingArrowsProcess"/>
    <dgm:cxn modelId="{5B579CF4-D5AA-4078-BC06-480905A1F9E8}" type="presOf" srcId="{0F0598A9-7D30-4732-9689-9050EBFE633E}" destId="{8B54AE9E-8748-4555-BC54-EE6F7A16CCC1}" srcOrd="0" destOrd="0" presId="urn:microsoft.com/office/officeart/2009/3/layout/IncreasingArrowsProcess"/>
    <dgm:cxn modelId="{AE28DF34-BB03-4494-B263-000C5BB1E9BE}" type="presParOf" srcId="{D4D50250-0C03-4A5E-BFCA-821520F9E112}" destId="{D87C6E4E-BAE1-46B2-853C-3EC1E4003400}" srcOrd="0" destOrd="0" presId="urn:microsoft.com/office/officeart/2009/3/layout/IncreasingArrowsProcess"/>
    <dgm:cxn modelId="{234B0630-F392-4591-9C43-607EF60B6C4E}" type="presParOf" srcId="{D4D50250-0C03-4A5E-BFCA-821520F9E112}" destId="{BA9CDECF-F4C4-44E8-835B-B65DE0D2DFC6}" srcOrd="1" destOrd="0" presId="urn:microsoft.com/office/officeart/2009/3/layout/IncreasingArrowsProcess"/>
    <dgm:cxn modelId="{ED96C91D-65DE-469B-8057-18143F2525C8}" type="presParOf" srcId="{D4D50250-0C03-4A5E-BFCA-821520F9E112}" destId="{DA23E0B4-EA54-446A-A2F0-D14BEBB6C40A}" srcOrd="2" destOrd="0" presId="urn:microsoft.com/office/officeart/2009/3/layout/IncreasingArrowsProcess"/>
    <dgm:cxn modelId="{FA2581EA-7DD7-4392-9955-AA930322C90E}" type="presParOf" srcId="{D4D50250-0C03-4A5E-BFCA-821520F9E112}" destId="{0162A809-CD27-45D3-8894-32642DC3556B}" srcOrd="3" destOrd="0" presId="urn:microsoft.com/office/officeart/2009/3/layout/IncreasingArrowsProcess"/>
    <dgm:cxn modelId="{805A64C0-671E-4027-9642-9E240CFAA49E}" type="presParOf" srcId="{D4D50250-0C03-4A5E-BFCA-821520F9E112}" destId="{CDE0ABCA-8B6F-456E-9B33-82AABA782C01}" srcOrd="4" destOrd="0" presId="urn:microsoft.com/office/officeart/2009/3/layout/IncreasingArrowsProcess"/>
    <dgm:cxn modelId="{6A4FF966-9820-48CD-BC76-3F1E4F92A531}" type="presParOf" srcId="{D4D50250-0C03-4A5E-BFCA-821520F9E112}" destId="{8B54AE9E-8748-4555-BC54-EE6F7A16CCC1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DFF847-8304-4B5B-A6B6-0A6D21DB8A6C}" type="doc">
      <dgm:prSet loTypeId="urn:microsoft.com/office/officeart/2005/8/layout/list1" loCatId="list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13B51498-AD06-47B2-9CB4-8247B10D1103}">
      <dgm:prSet phldrT="[Texte]"/>
      <dgm:spPr/>
      <dgm:t>
        <a:bodyPr/>
        <a:lstStyle/>
        <a:p>
          <a:r>
            <a:rPr lang="fr-FR" dirty="0"/>
            <a:t>Résultat(s) attendu(s)</a:t>
          </a:r>
        </a:p>
      </dgm:t>
    </dgm:pt>
    <dgm:pt modelId="{8EC4E739-BBC8-47C6-A559-BB57C0D05773}" type="parTrans" cxnId="{33C5CC1A-AD35-4939-9722-93ABB080CCB8}">
      <dgm:prSet/>
      <dgm:spPr/>
      <dgm:t>
        <a:bodyPr/>
        <a:lstStyle/>
        <a:p>
          <a:endParaRPr lang="fr-FR"/>
        </a:p>
      </dgm:t>
    </dgm:pt>
    <dgm:pt modelId="{4D2F1765-3D7B-4D11-B3CC-AFB770FC14D2}" type="sibTrans" cxnId="{33C5CC1A-AD35-4939-9722-93ABB080CCB8}">
      <dgm:prSet/>
      <dgm:spPr/>
      <dgm:t>
        <a:bodyPr/>
        <a:lstStyle/>
        <a:p>
          <a:endParaRPr lang="fr-FR"/>
        </a:p>
      </dgm:t>
    </dgm:pt>
    <dgm:pt modelId="{B0FF1C25-4799-4107-BEDC-E618F8FA1E09}">
      <dgm:prSet phldrT="[Texte]"/>
      <dgm:spPr/>
      <dgm:t>
        <a:bodyPr/>
        <a:lstStyle/>
        <a:p>
          <a:r>
            <a:rPr lang="fr-FR" dirty="0"/>
            <a:t>Déroulement de la séance</a:t>
          </a:r>
        </a:p>
      </dgm:t>
    </dgm:pt>
    <dgm:pt modelId="{9E3D2861-BCC5-42B0-BF19-5E837A730724}" type="parTrans" cxnId="{2A22DE23-2206-466A-A541-5FC82C8066ED}">
      <dgm:prSet/>
      <dgm:spPr/>
      <dgm:t>
        <a:bodyPr/>
        <a:lstStyle/>
        <a:p>
          <a:endParaRPr lang="fr-FR"/>
        </a:p>
      </dgm:t>
    </dgm:pt>
    <dgm:pt modelId="{247B008E-9CC0-4AE4-B068-FD42EE0B3590}" type="sibTrans" cxnId="{2A22DE23-2206-466A-A541-5FC82C8066ED}">
      <dgm:prSet/>
      <dgm:spPr/>
      <dgm:t>
        <a:bodyPr/>
        <a:lstStyle/>
        <a:p>
          <a:endParaRPr lang="fr-FR"/>
        </a:p>
      </dgm:t>
    </dgm:pt>
    <dgm:pt modelId="{79C39624-F723-4A95-9EDB-6CC3788350E6}">
      <dgm:prSet/>
      <dgm:spPr/>
      <dgm:t>
        <a:bodyPr/>
        <a:lstStyle/>
        <a:p>
          <a:r>
            <a:rPr lang="fr-FR" dirty="0"/>
            <a:t>  A la fin de cette séance vous serez capable de lire une table de données au format CSV</a:t>
          </a:r>
        </a:p>
      </dgm:t>
    </dgm:pt>
    <dgm:pt modelId="{6E7E2300-FBBC-4415-AE0B-99681999DD6B}" type="parTrans" cxnId="{91A44981-3496-45E7-A582-DF7B4C2C3B63}">
      <dgm:prSet/>
      <dgm:spPr/>
      <dgm:t>
        <a:bodyPr/>
        <a:lstStyle/>
        <a:p>
          <a:endParaRPr lang="fr-FR"/>
        </a:p>
      </dgm:t>
    </dgm:pt>
    <dgm:pt modelId="{9A92B4D4-C23F-48A3-A500-CBC9B0B1993D}" type="sibTrans" cxnId="{91A44981-3496-45E7-A582-DF7B4C2C3B63}">
      <dgm:prSet/>
      <dgm:spPr/>
      <dgm:t>
        <a:bodyPr/>
        <a:lstStyle/>
        <a:p>
          <a:endParaRPr lang="fr-FR"/>
        </a:p>
      </dgm:t>
    </dgm:pt>
    <dgm:pt modelId="{F88B0CD4-AA5C-4D06-BA72-84322A36983D}">
      <dgm:prSet/>
      <dgm:spPr/>
      <dgm:t>
        <a:bodyPr/>
        <a:lstStyle/>
        <a:p>
          <a:r>
            <a:rPr lang="fr-FR" dirty="0"/>
            <a:t> Lancement de la séquence et de la séance</a:t>
          </a:r>
        </a:p>
      </dgm:t>
    </dgm:pt>
    <dgm:pt modelId="{661736EC-20A8-4641-A449-31D1B3CAE13F}" type="parTrans" cxnId="{D71C05D1-541C-4C90-AEE1-EDEFEE7935C2}">
      <dgm:prSet/>
      <dgm:spPr/>
      <dgm:t>
        <a:bodyPr/>
        <a:lstStyle/>
        <a:p>
          <a:endParaRPr lang="fr-FR"/>
        </a:p>
      </dgm:t>
    </dgm:pt>
    <dgm:pt modelId="{6E77580E-CDB2-4663-B54C-0D220C2B37C7}" type="sibTrans" cxnId="{D71C05D1-541C-4C90-AEE1-EDEFEE7935C2}">
      <dgm:prSet/>
      <dgm:spPr/>
      <dgm:t>
        <a:bodyPr/>
        <a:lstStyle/>
        <a:p>
          <a:endParaRPr lang="fr-FR"/>
        </a:p>
      </dgm:t>
    </dgm:pt>
    <dgm:pt modelId="{06A8B084-8267-46CE-899D-2CD08A4ADAD4}">
      <dgm:prSet/>
      <dgm:spPr/>
      <dgm:t>
        <a:bodyPr/>
        <a:lstStyle/>
        <a:p>
          <a:r>
            <a:rPr lang="fr-FR" dirty="0"/>
            <a:t> Réalisation de l’activité</a:t>
          </a:r>
        </a:p>
      </dgm:t>
    </dgm:pt>
    <dgm:pt modelId="{28DF1180-483C-417A-B6AE-CC56022C40D1}" type="parTrans" cxnId="{9C543E79-2281-469A-907D-3FA78B15C478}">
      <dgm:prSet/>
      <dgm:spPr/>
      <dgm:t>
        <a:bodyPr/>
        <a:lstStyle/>
        <a:p>
          <a:endParaRPr lang="fr-FR"/>
        </a:p>
      </dgm:t>
    </dgm:pt>
    <dgm:pt modelId="{48D523F0-F1E0-40D8-8435-F4C74A4F422F}" type="sibTrans" cxnId="{9C543E79-2281-469A-907D-3FA78B15C478}">
      <dgm:prSet/>
      <dgm:spPr/>
      <dgm:t>
        <a:bodyPr/>
        <a:lstStyle/>
        <a:p>
          <a:endParaRPr lang="fr-FR"/>
        </a:p>
      </dgm:t>
    </dgm:pt>
    <dgm:pt modelId="{5B8586BA-C653-41C4-9E60-7607E89F54AF}">
      <dgm:prSet/>
      <dgm:spPr/>
      <dgm:t>
        <a:bodyPr/>
        <a:lstStyle/>
        <a:p>
          <a:r>
            <a:rPr lang="fr-FR" dirty="0"/>
            <a:t> Structuration</a:t>
          </a:r>
        </a:p>
      </dgm:t>
    </dgm:pt>
    <dgm:pt modelId="{C5328EC9-9486-4CE9-8FAA-B76CE036A967}" type="parTrans" cxnId="{DCE78462-6D41-48E4-94E0-B0D58F10250D}">
      <dgm:prSet/>
      <dgm:spPr/>
      <dgm:t>
        <a:bodyPr/>
        <a:lstStyle/>
        <a:p>
          <a:endParaRPr lang="fr-FR"/>
        </a:p>
      </dgm:t>
    </dgm:pt>
    <dgm:pt modelId="{50903863-F239-4ABC-A343-EF75CB6F98F8}" type="sibTrans" cxnId="{DCE78462-6D41-48E4-94E0-B0D58F10250D}">
      <dgm:prSet/>
      <dgm:spPr/>
      <dgm:t>
        <a:bodyPr/>
        <a:lstStyle/>
        <a:p>
          <a:endParaRPr lang="fr-FR"/>
        </a:p>
      </dgm:t>
    </dgm:pt>
    <dgm:pt modelId="{2FB9FFAC-AE5B-4029-BBC7-1FA60AB9E94C}" type="pres">
      <dgm:prSet presAssocID="{BBDFF847-8304-4B5B-A6B6-0A6D21DB8A6C}" presName="linear" presStyleCnt="0">
        <dgm:presLayoutVars>
          <dgm:dir/>
          <dgm:animLvl val="lvl"/>
          <dgm:resizeHandles val="exact"/>
        </dgm:presLayoutVars>
      </dgm:prSet>
      <dgm:spPr/>
    </dgm:pt>
    <dgm:pt modelId="{7884613B-50C7-4A37-A378-2CCA2E956902}" type="pres">
      <dgm:prSet presAssocID="{13B51498-AD06-47B2-9CB4-8247B10D1103}" presName="parentLin" presStyleCnt="0"/>
      <dgm:spPr/>
    </dgm:pt>
    <dgm:pt modelId="{6B278022-C485-4FB1-9A8D-F93C70EE9526}" type="pres">
      <dgm:prSet presAssocID="{13B51498-AD06-47B2-9CB4-8247B10D1103}" presName="parentLeftMargin" presStyleLbl="node1" presStyleIdx="0" presStyleCnt="2"/>
      <dgm:spPr/>
    </dgm:pt>
    <dgm:pt modelId="{4BAD5FE4-3D27-4449-8944-7B2923C17224}" type="pres">
      <dgm:prSet presAssocID="{13B51498-AD06-47B2-9CB4-8247B10D110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0B62B9D-6738-4C3E-9767-B43948463B6C}" type="pres">
      <dgm:prSet presAssocID="{13B51498-AD06-47B2-9CB4-8247B10D1103}" presName="negativeSpace" presStyleCnt="0"/>
      <dgm:spPr/>
    </dgm:pt>
    <dgm:pt modelId="{E9AF896A-8D6E-4A7A-A3EF-F2255CBCD082}" type="pres">
      <dgm:prSet presAssocID="{13B51498-AD06-47B2-9CB4-8247B10D1103}" presName="childText" presStyleLbl="conFgAcc1" presStyleIdx="0" presStyleCnt="2">
        <dgm:presLayoutVars>
          <dgm:bulletEnabled val="1"/>
        </dgm:presLayoutVars>
      </dgm:prSet>
      <dgm:spPr/>
    </dgm:pt>
    <dgm:pt modelId="{2084EAF6-A714-490A-8A18-C69D80869C8F}" type="pres">
      <dgm:prSet presAssocID="{4D2F1765-3D7B-4D11-B3CC-AFB770FC14D2}" presName="spaceBetweenRectangles" presStyleCnt="0"/>
      <dgm:spPr/>
    </dgm:pt>
    <dgm:pt modelId="{36F3B2CE-2721-453F-89F3-1B3AE1EF0CC8}" type="pres">
      <dgm:prSet presAssocID="{B0FF1C25-4799-4107-BEDC-E618F8FA1E09}" presName="parentLin" presStyleCnt="0"/>
      <dgm:spPr/>
    </dgm:pt>
    <dgm:pt modelId="{46F9F021-25C7-424B-85F4-AA69DCB7D067}" type="pres">
      <dgm:prSet presAssocID="{B0FF1C25-4799-4107-BEDC-E618F8FA1E09}" presName="parentLeftMargin" presStyleLbl="node1" presStyleIdx="0" presStyleCnt="2"/>
      <dgm:spPr/>
    </dgm:pt>
    <dgm:pt modelId="{48088667-AB80-4672-B0F6-A9A97D99CAE0}" type="pres">
      <dgm:prSet presAssocID="{B0FF1C25-4799-4107-BEDC-E618F8FA1E0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363FB85-8E83-41D6-8866-0963A048A79D}" type="pres">
      <dgm:prSet presAssocID="{B0FF1C25-4799-4107-BEDC-E618F8FA1E09}" presName="negativeSpace" presStyleCnt="0"/>
      <dgm:spPr/>
    </dgm:pt>
    <dgm:pt modelId="{EE3030F2-DEF7-47CD-9B64-C42CFE4272DC}" type="pres">
      <dgm:prSet presAssocID="{B0FF1C25-4799-4107-BEDC-E618F8FA1E0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33C5CC1A-AD35-4939-9722-93ABB080CCB8}" srcId="{BBDFF847-8304-4B5B-A6B6-0A6D21DB8A6C}" destId="{13B51498-AD06-47B2-9CB4-8247B10D1103}" srcOrd="0" destOrd="0" parTransId="{8EC4E739-BBC8-47C6-A559-BB57C0D05773}" sibTransId="{4D2F1765-3D7B-4D11-B3CC-AFB770FC14D2}"/>
    <dgm:cxn modelId="{2A22DE23-2206-466A-A541-5FC82C8066ED}" srcId="{BBDFF847-8304-4B5B-A6B6-0A6D21DB8A6C}" destId="{B0FF1C25-4799-4107-BEDC-E618F8FA1E09}" srcOrd="1" destOrd="0" parTransId="{9E3D2861-BCC5-42B0-BF19-5E837A730724}" sibTransId="{247B008E-9CC0-4AE4-B068-FD42EE0B3590}"/>
    <dgm:cxn modelId="{DCE78462-6D41-48E4-94E0-B0D58F10250D}" srcId="{B0FF1C25-4799-4107-BEDC-E618F8FA1E09}" destId="{5B8586BA-C653-41C4-9E60-7607E89F54AF}" srcOrd="2" destOrd="0" parTransId="{C5328EC9-9486-4CE9-8FAA-B76CE036A967}" sibTransId="{50903863-F239-4ABC-A343-EF75CB6F98F8}"/>
    <dgm:cxn modelId="{B8AE1676-7A7F-4AC3-A772-9B372ACBFA64}" type="presOf" srcId="{BBDFF847-8304-4B5B-A6B6-0A6D21DB8A6C}" destId="{2FB9FFAC-AE5B-4029-BBC7-1FA60AB9E94C}" srcOrd="0" destOrd="0" presId="urn:microsoft.com/office/officeart/2005/8/layout/list1"/>
    <dgm:cxn modelId="{9C543E79-2281-469A-907D-3FA78B15C478}" srcId="{B0FF1C25-4799-4107-BEDC-E618F8FA1E09}" destId="{06A8B084-8267-46CE-899D-2CD08A4ADAD4}" srcOrd="1" destOrd="0" parTransId="{28DF1180-483C-417A-B6AE-CC56022C40D1}" sibTransId="{48D523F0-F1E0-40D8-8435-F4C74A4F422F}"/>
    <dgm:cxn modelId="{91A44981-3496-45E7-A582-DF7B4C2C3B63}" srcId="{13B51498-AD06-47B2-9CB4-8247B10D1103}" destId="{79C39624-F723-4A95-9EDB-6CC3788350E6}" srcOrd="0" destOrd="0" parTransId="{6E7E2300-FBBC-4415-AE0B-99681999DD6B}" sibTransId="{9A92B4D4-C23F-48A3-A500-CBC9B0B1993D}"/>
    <dgm:cxn modelId="{94799B8D-D313-4E80-BA97-3E10527C3525}" type="presOf" srcId="{B0FF1C25-4799-4107-BEDC-E618F8FA1E09}" destId="{48088667-AB80-4672-B0F6-A9A97D99CAE0}" srcOrd="1" destOrd="0" presId="urn:microsoft.com/office/officeart/2005/8/layout/list1"/>
    <dgm:cxn modelId="{7E1423A6-76F2-4FB6-BD79-B69A11BC3401}" type="presOf" srcId="{B0FF1C25-4799-4107-BEDC-E618F8FA1E09}" destId="{46F9F021-25C7-424B-85F4-AA69DCB7D067}" srcOrd="0" destOrd="0" presId="urn:microsoft.com/office/officeart/2005/8/layout/list1"/>
    <dgm:cxn modelId="{5952FDB0-65F8-401A-8B14-A3570C2F9D58}" type="presOf" srcId="{79C39624-F723-4A95-9EDB-6CC3788350E6}" destId="{E9AF896A-8D6E-4A7A-A3EF-F2255CBCD082}" srcOrd="0" destOrd="0" presId="urn:microsoft.com/office/officeart/2005/8/layout/list1"/>
    <dgm:cxn modelId="{BD733EB5-EB16-443F-ACC6-23555F8C1CC2}" type="presOf" srcId="{06A8B084-8267-46CE-899D-2CD08A4ADAD4}" destId="{EE3030F2-DEF7-47CD-9B64-C42CFE4272DC}" srcOrd="0" destOrd="1" presId="urn:microsoft.com/office/officeart/2005/8/layout/list1"/>
    <dgm:cxn modelId="{D48475C0-57EE-41D1-A3C2-D39E39560299}" type="presOf" srcId="{13B51498-AD06-47B2-9CB4-8247B10D1103}" destId="{6B278022-C485-4FB1-9A8D-F93C70EE9526}" srcOrd="0" destOrd="0" presId="urn:microsoft.com/office/officeart/2005/8/layout/list1"/>
    <dgm:cxn modelId="{D71C05D1-541C-4C90-AEE1-EDEFEE7935C2}" srcId="{B0FF1C25-4799-4107-BEDC-E618F8FA1E09}" destId="{F88B0CD4-AA5C-4D06-BA72-84322A36983D}" srcOrd="0" destOrd="0" parTransId="{661736EC-20A8-4641-A449-31D1B3CAE13F}" sibTransId="{6E77580E-CDB2-4663-B54C-0D220C2B37C7}"/>
    <dgm:cxn modelId="{8F6F68D2-ABED-428C-85F8-514275E8B692}" type="presOf" srcId="{13B51498-AD06-47B2-9CB4-8247B10D1103}" destId="{4BAD5FE4-3D27-4449-8944-7B2923C17224}" srcOrd="1" destOrd="0" presId="urn:microsoft.com/office/officeart/2005/8/layout/list1"/>
    <dgm:cxn modelId="{034DA9D4-BB65-4A29-A399-B39610CC48FA}" type="presOf" srcId="{F88B0CD4-AA5C-4D06-BA72-84322A36983D}" destId="{EE3030F2-DEF7-47CD-9B64-C42CFE4272DC}" srcOrd="0" destOrd="0" presId="urn:microsoft.com/office/officeart/2005/8/layout/list1"/>
    <dgm:cxn modelId="{ABBD45D7-1A38-495A-A3E2-889BD6295680}" type="presOf" srcId="{5B8586BA-C653-41C4-9E60-7607E89F54AF}" destId="{EE3030F2-DEF7-47CD-9B64-C42CFE4272DC}" srcOrd="0" destOrd="2" presId="urn:microsoft.com/office/officeart/2005/8/layout/list1"/>
    <dgm:cxn modelId="{AFCEE565-54AB-49CA-A315-73D6B2C36A09}" type="presParOf" srcId="{2FB9FFAC-AE5B-4029-BBC7-1FA60AB9E94C}" destId="{7884613B-50C7-4A37-A378-2CCA2E956902}" srcOrd="0" destOrd="0" presId="urn:microsoft.com/office/officeart/2005/8/layout/list1"/>
    <dgm:cxn modelId="{96EBF28A-91DE-42EC-8FB0-06DEF229D19D}" type="presParOf" srcId="{7884613B-50C7-4A37-A378-2CCA2E956902}" destId="{6B278022-C485-4FB1-9A8D-F93C70EE9526}" srcOrd="0" destOrd="0" presId="urn:microsoft.com/office/officeart/2005/8/layout/list1"/>
    <dgm:cxn modelId="{7B48E0D6-12D4-4BAC-A6CF-B715B3CC24B3}" type="presParOf" srcId="{7884613B-50C7-4A37-A378-2CCA2E956902}" destId="{4BAD5FE4-3D27-4449-8944-7B2923C17224}" srcOrd="1" destOrd="0" presId="urn:microsoft.com/office/officeart/2005/8/layout/list1"/>
    <dgm:cxn modelId="{78900FF5-FDCC-41A7-8989-86FFB03F74D9}" type="presParOf" srcId="{2FB9FFAC-AE5B-4029-BBC7-1FA60AB9E94C}" destId="{40B62B9D-6738-4C3E-9767-B43948463B6C}" srcOrd="1" destOrd="0" presId="urn:microsoft.com/office/officeart/2005/8/layout/list1"/>
    <dgm:cxn modelId="{659EDE58-F40C-4909-A2A4-EF3C3B2C5447}" type="presParOf" srcId="{2FB9FFAC-AE5B-4029-BBC7-1FA60AB9E94C}" destId="{E9AF896A-8D6E-4A7A-A3EF-F2255CBCD082}" srcOrd="2" destOrd="0" presId="urn:microsoft.com/office/officeart/2005/8/layout/list1"/>
    <dgm:cxn modelId="{4736BFC5-D2F3-48CE-B851-6EEF3D552850}" type="presParOf" srcId="{2FB9FFAC-AE5B-4029-BBC7-1FA60AB9E94C}" destId="{2084EAF6-A714-490A-8A18-C69D80869C8F}" srcOrd="3" destOrd="0" presId="urn:microsoft.com/office/officeart/2005/8/layout/list1"/>
    <dgm:cxn modelId="{708774BD-9DC4-4CBD-AA59-3E1AF9DB45A0}" type="presParOf" srcId="{2FB9FFAC-AE5B-4029-BBC7-1FA60AB9E94C}" destId="{36F3B2CE-2721-453F-89F3-1B3AE1EF0CC8}" srcOrd="4" destOrd="0" presId="urn:microsoft.com/office/officeart/2005/8/layout/list1"/>
    <dgm:cxn modelId="{96C7EC9F-8F0E-4856-AE25-20B200CFE69C}" type="presParOf" srcId="{36F3B2CE-2721-453F-89F3-1B3AE1EF0CC8}" destId="{46F9F021-25C7-424B-85F4-AA69DCB7D067}" srcOrd="0" destOrd="0" presId="urn:microsoft.com/office/officeart/2005/8/layout/list1"/>
    <dgm:cxn modelId="{79382ED7-C4D3-40E1-BF11-C7B42EF31413}" type="presParOf" srcId="{36F3B2CE-2721-453F-89F3-1B3AE1EF0CC8}" destId="{48088667-AB80-4672-B0F6-A9A97D99CAE0}" srcOrd="1" destOrd="0" presId="urn:microsoft.com/office/officeart/2005/8/layout/list1"/>
    <dgm:cxn modelId="{A0476676-096C-4855-AAE7-7015AE39CCE3}" type="presParOf" srcId="{2FB9FFAC-AE5B-4029-BBC7-1FA60AB9E94C}" destId="{1363FB85-8E83-41D6-8866-0963A048A79D}" srcOrd="5" destOrd="0" presId="urn:microsoft.com/office/officeart/2005/8/layout/list1"/>
    <dgm:cxn modelId="{ED8F2761-497D-491D-8E60-CE647DE96D67}" type="presParOf" srcId="{2FB9FFAC-AE5B-4029-BBC7-1FA60AB9E94C}" destId="{EE3030F2-DEF7-47CD-9B64-C42CFE4272D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7C6E4E-BAE1-46B2-853C-3EC1E4003400}">
      <dsp:nvSpPr>
        <dsp:cNvPr id="0" name=""/>
        <dsp:cNvSpPr/>
      </dsp:nvSpPr>
      <dsp:spPr>
        <a:xfrm>
          <a:off x="76273" y="7708"/>
          <a:ext cx="7979869" cy="116217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254000" bIns="184495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Format de données</a:t>
          </a:r>
        </a:p>
      </dsp:txBody>
      <dsp:txXfrm>
        <a:off x="76273" y="298251"/>
        <a:ext cx="7689326" cy="581086"/>
      </dsp:txXfrm>
    </dsp:sp>
    <dsp:sp modelId="{BA9CDECF-F4C4-44E8-835B-B65DE0D2DFC6}">
      <dsp:nvSpPr>
        <dsp:cNvPr id="0" name=""/>
        <dsp:cNvSpPr/>
      </dsp:nvSpPr>
      <dsp:spPr>
        <a:xfrm>
          <a:off x="76273" y="903911"/>
          <a:ext cx="2457799" cy="22387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Quelles informations sont envoyées par mon smartphone ? Comment sont-elles exploitées ?</a:t>
          </a:r>
        </a:p>
      </dsp:txBody>
      <dsp:txXfrm>
        <a:off x="76273" y="903911"/>
        <a:ext cx="2457799" cy="2238773"/>
      </dsp:txXfrm>
    </dsp:sp>
    <dsp:sp modelId="{DA23E0B4-EA54-446A-A2F0-D14BEBB6C40A}">
      <dsp:nvSpPr>
        <dsp:cNvPr id="0" name=""/>
        <dsp:cNvSpPr/>
      </dsp:nvSpPr>
      <dsp:spPr>
        <a:xfrm>
          <a:off x="2534073" y="395099"/>
          <a:ext cx="5522069" cy="116217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254000" bIns="184495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Débats</a:t>
          </a:r>
        </a:p>
      </dsp:txBody>
      <dsp:txXfrm>
        <a:off x="2534073" y="685642"/>
        <a:ext cx="5231526" cy="581086"/>
      </dsp:txXfrm>
    </dsp:sp>
    <dsp:sp modelId="{0162A809-CD27-45D3-8894-32642DC3556B}">
      <dsp:nvSpPr>
        <dsp:cNvPr id="0" name=""/>
        <dsp:cNvSpPr/>
      </dsp:nvSpPr>
      <dsp:spPr>
        <a:xfrm>
          <a:off x="2534073" y="1291302"/>
          <a:ext cx="2457799" cy="22387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Le type de suivi des personnes que nous avons constaté lors de la dernière séance est-il bénéfique ou néfaste ?</a:t>
          </a:r>
        </a:p>
      </dsp:txBody>
      <dsp:txXfrm>
        <a:off x="2534073" y="1291302"/>
        <a:ext cx="2457799" cy="2238773"/>
      </dsp:txXfrm>
    </dsp:sp>
    <dsp:sp modelId="{CDE0ABCA-8B6F-456E-9B33-82AABA782C01}">
      <dsp:nvSpPr>
        <dsp:cNvPr id="0" name=""/>
        <dsp:cNvSpPr/>
      </dsp:nvSpPr>
      <dsp:spPr>
        <a:xfrm>
          <a:off x="4991873" y="782490"/>
          <a:ext cx="3064269" cy="116217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254000" bIns="184495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Protéger ses données</a:t>
          </a:r>
        </a:p>
      </dsp:txBody>
      <dsp:txXfrm>
        <a:off x="4991873" y="1073033"/>
        <a:ext cx="2773726" cy="581086"/>
      </dsp:txXfrm>
    </dsp:sp>
    <dsp:sp modelId="{8B54AE9E-8748-4555-BC54-EE6F7A16CCC1}">
      <dsp:nvSpPr>
        <dsp:cNvPr id="0" name=""/>
        <dsp:cNvSpPr/>
      </dsp:nvSpPr>
      <dsp:spPr>
        <a:xfrm>
          <a:off x="4991873" y="1678693"/>
          <a:ext cx="2457799" cy="22060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/>
            <a:t>Comment configurer mon smartphone pour éviter ces désagréments ?</a:t>
          </a:r>
          <a:endParaRPr lang="fr-FR" sz="2100" kern="1200" dirty="0"/>
        </a:p>
      </dsp:txBody>
      <dsp:txXfrm>
        <a:off x="4991873" y="1678693"/>
        <a:ext cx="2457799" cy="22060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AF896A-8D6E-4A7A-A3EF-F2255CBCD082}">
      <dsp:nvSpPr>
        <dsp:cNvPr id="0" name=""/>
        <dsp:cNvSpPr/>
      </dsp:nvSpPr>
      <dsp:spPr>
        <a:xfrm>
          <a:off x="0" y="300730"/>
          <a:ext cx="8333682" cy="637875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312420" rIns="64678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500" kern="1200" dirty="0"/>
            <a:t>  A la fin de cette séance vous serez capable de lire une table de données au format CSV</a:t>
          </a:r>
        </a:p>
      </dsp:txBody>
      <dsp:txXfrm>
        <a:off x="0" y="300730"/>
        <a:ext cx="8333682" cy="637875"/>
      </dsp:txXfrm>
    </dsp:sp>
    <dsp:sp modelId="{4BAD5FE4-3D27-4449-8944-7B2923C17224}">
      <dsp:nvSpPr>
        <dsp:cNvPr id="0" name=""/>
        <dsp:cNvSpPr/>
      </dsp:nvSpPr>
      <dsp:spPr>
        <a:xfrm>
          <a:off x="416684" y="79330"/>
          <a:ext cx="5833577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 dirty="0"/>
            <a:t>Résultat(s) attendu(s)</a:t>
          </a:r>
        </a:p>
      </dsp:txBody>
      <dsp:txXfrm>
        <a:off x="438300" y="100946"/>
        <a:ext cx="5790345" cy="399568"/>
      </dsp:txXfrm>
    </dsp:sp>
    <dsp:sp modelId="{EE3030F2-DEF7-47CD-9B64-C42CFE4272DC}">
      <dsp:nvSpPr>
        <dsp:cNvPr id="0" name=""/>
        <dsp:cNvSpPr/>
      </dsp:nvSpPr>
      <dsp:spPr>
        <a:xfrm>
          <a:off x="0" y="1241006"/>
          <a:ext cx="8333682" cy="11340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6786" tIns="312420" rIns="64678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500" kern="1200" dirty="0"/>
            <a:t> Lancement de la séquence et de la séance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500" kern="1200" dirty="0"/>
            <a:t> Réalisation de l’activité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500" kern="1200" dirty="0"/>
            <a:t> Structuration</a:t>
          </a:r>
        </a:p>
      </dsp:txBody>
      <dsp:txXfrm>
        <a:off x="0" y="1241006"/>
        <a:ext cx="8333682" cy="1134000"/>
      </dsp:txXfrm>
    </dsp:sp>
    <dsp:sp modelId="{48088667-AB80-4672-B0F6-A9A97D99CAE0}">
      <dsp:nvSpPr>
        <dsp:cNvPr id="0" name=""/>
        <dsp:cNvSpPr/>
      </dsp:nvSpPr>
      <dsp:spPr>
        <a:xfrm>
          <a:off x="416684" y="1019606"/>
          <a:ext cx="5833577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95" tIns="0" rIns="220495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 dirty="0"/>
            <a:t>Déroulement de la séance</a:t>
          </a:r>
        </a:p>
      </dsp:txBody>
      <dsp:txXfrm>
        <a:off x="438300" y="1041222"/>
        <a:ext cx="5790345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D676D-4AFC-49EC-8926-D42D6C09655B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1A751-E864-494A-A9A6-5324275C33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445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0800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05466-2223-3023-8B89-1D91E7999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BA909A7-E322-105F-40CA-5A529A94C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78CC7FCD-6D3B-D5CD-99A1-FAB3DB8586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D4864B-C396-3A1B-F323-5D66932959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0409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</a:t>
            </a:r>
            <a:r>
              <a:rPr lang="fr-FR" baseline="0" dirty="0"/>
              <a:t> répondre à cette question 3 séances seront nécessaires…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0800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4BC2B-F781-2A83-CC0A-FFDBC512C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5C8C58-9C97-11C6-A3FC-A824E42FA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FC068BDB-ABAB-4C24-CBE5-ADC3F5EF52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DFB510-D2A8-767E-FF00-D3813FDDC8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6293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569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Concernant le serveur DHCP faire le lien avec l’année de</a:t>
            </a:r>
            <a:r>
              <a:rPr lang="fr-FR" baseline="0" dirty="0"/>
              <a:t> cinquième durant laquelle les élèves ont réalisé l’adressage </a:t>
            </a:r>
            <a:r>
              <a:rPr lang="fr-FR" baseline="0"/>
              <a:t>de façon manuelle.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1A751-E864-494A-A9A6-5324275C33D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56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42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713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33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220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28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24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16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66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43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63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94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46F62-B97E-45C1-AA85-72ABCAD74B96}" type="datetimeFigureOut">
              <a:rPr lang="fr-FR" smtClean="0"/>
              <a:t>29/06/2026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34AA-DA78-4AA5-B872-1619C6B1C9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796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cct_Mebxz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22112" y="121196"/>
            <a:ext cx="2699778" cy="58477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Séquence n°12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968657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48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Pourquoi  reçoit-on de la publicité ciblée ?</a:t>
            </a:r>
          </a:p>
        </p:txBody>
      </p:sp>
    </p:spTree>
    <p:extLst>
      <p:ext uri="{BB962C8B-B14F-4D97-AF65-F5344CB8AC3E}">
        <p14:creationId xmlns:p14="http://schemas.microsoft.com/office/powerpoint/2010/main" val="299171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604867" y="2565114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Problématisation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B5A3FB3-D517-D4B6-05BD-592C2D223E57}"/>
              </a:ext>
            </a:extLst>
          </p:cNvPr>
          <p:cNvSpPr txBox="1"/>
          <p:nvPr/>
        </p:nvSpPr>
        <p:spPr>
          <a:xfrm>
            <a:off x="744718" y="1819373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Je me baladais, ce samedi, au centre commercial des portes de Soissons et le soir, lorsque j’ai lancé </a:t>
            </a:r>
            <a:r>
              <a:rPr lang="fr-FR" sz="2400" dirty="0" err="1"/>
              <a:t>Youtube</a:t>
            </a:r>
            <a:r>
              <a:rPr lang="fr-FR" sz="2400" dirty="0"/>
              <a:t> sur ma télévision, j’ai été surpris de recevoir des publicités ciblées pour des magasins concurrents de ceux que j’ai visités ou pour des restaurants présents sur cette zone commerciale…</a:t>
            </a:r>
          </a:p>
        </p:txBody>
      </p:sp>
    </p:spTree>
    <p:extLst>
      <p:ext uri="{BB962C8B-B14F-4D97-AF65-F5344CB8AC3E}">
        <p14:creationId xmlns:p14="http://schemas.microsoft.com/office/powerpoint/2010/main" val="384203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CD2DB-5E50-1829-2BBA-CD5EA4057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2FC7FD-8FB5-DADC-A5C0-2CD6B9113D7E}"/>
              </a:ext>
            </a:extLst>
          </p:cNvPr>
          <p:cNvSpPr/>
          <p:nvPr/>
        </p:nvSpPr>
        <p:spPr>
          <a:xfrm rot="16200000">
            <a:off x="-2604867" y="2565114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Problématisation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Image 3" descr="Une image contenant dessin humoristique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20D6BA9E-E958-9856-508C-9C246A21D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55" y="37855"/>
            <a:ext cx="5639289" cy="56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10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563281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Chronologie de la séquence</a:t>
            </a:r>
            <a:endParaRPr lang="fr-FR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613350110"/>
              </p:ext>
            </p:extLst>
          </p:nvPr>
        </p:nvGraphicFramePr>
        <p:xfrm>
          <a:off x="750276" y="911294"/>
          <a:ext cx="8132417" cy="3892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4723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7C6E4E-BAE1-46B2-853C-3EC1E4003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D87C6E4E-BAE1-46B2-853C-3EC1E4003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9CDECF-F4C4-44E8-835B-B65DE0D2DF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BA9CDECF-F4C4-44E8-835B-B65DE0D2DF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23E0B4-EA54-446A-A2F0-D14BEBB6C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DA23E0B4-EA54-446A-A2F0-D14BEBB6C4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162A809-CD27-45D3-8894-32642DC35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0162A809-CD27-45D3-8894-32642DC355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E0ABCA-8B6F-456E-9B33-82AABA782C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CDE0ABCA-8B6F-456E-9B33-82AABA782C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54AE9E-8748-4555-BC54-EE6F7A16C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8B54AE9E-8748-4555-BC54-EE6F7A16C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10432" y="121196"/>
            <a:ext cx="4923144" cy="58477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Séquence n°12 – séance n°1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5DF20C-DA40-8DDA-A630-B525022F2823}"/>
              </a:ext>
            </a:extLst>
          </p:cNvPr>
          <p:cNvSpPr txBox="1"/>
          <p:nvPr/>
        </p:nvSpPr>
        <p:spPr>
          <a:xfrm>
            <a:off x="0" y="167553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>
            <a:defPPr>
              <a:defRPr lang="fr-FR"/>
            </a:defPPr>
            <a:lvl1pPr algn="ctr">
              <a:defRPr sz="48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fr-FR" dirty="0"/>
              <a:t>Quelles informations sont envoyées par mon smartphone ? Comment sont-elles exploitées ?</a:t>
            </a:r>
          </a:p>
        </p:txBody>
      </p:sp>
    </p:spTree>
    <p:extLst>
      <p:ext uri="{BB962C8B-B14F-4D97-AF65-F5344CB8AC3E}">
        <p14:creationId xmlns:p14="http://schemas.microsoft.com/office/powerpoint/2010/main" val="403587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565112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Présentation de la séance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853673038"/>
              </p:ext>
            </p:extLst>
          </p:nvPr>
        </p:nvGraphicFramePr>
        <p:xfrm>
          <a:off x="661231" y="3008242"/>
          <a:ext cx="8333682" cy="2454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3379304" y="1564621"/>
            <a:ext cx="2901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Place de la grille d’évaluation</a:t>
            </a:r>
          </a:p>
        </p:txBody>
      </p:sp>
      <p:pic>
        <p:nvPicPr>
          <p:cNvPr id="6" name="Image 5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7E3C9B0-54C8-226B-D423-7276CCB5DB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805" y="454213"/>
            <a:ext cx="8170533" cy="222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19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1C443-E06F-425A-2292-C3E66A887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tilisation de la géolocalisation ・ CAPEB">
            <a:extLst>
              <a:ext uri="{FF2B5EF4-FFF2-40B4-BE49-F238E27FC236}">
                <a16:creationId xmlns:a16="http://schemas.microsoft.com/office/drawing/2014/main" id="{BE18E4D4-FC98-B5B9-14A8-230270AB2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F7E0A7-E60E-18BC-5E1B-D9B30E65A805}"/>
              </a:ext>
            </a:extLst>
          </p:cNvPr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carte, texte, diagramme, Plan&#10;&#10;Le contenu généré par l’IA peut être incorrect.">
            <a:extLst>
              <a:ext uri="{FF2B5EF4-FFF2-40B4-BE49-F238E27FC236}">
                <a16:creationId xmlns:a16="http://schemas.microsoft.com/office/drawing/2014/main" id="{5667DC09-FE4B-056A-D948-DC8333BD95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255" y="0"/>
            <a:ext cx="7949489" cy="5715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815CB7-8C17-178F-8561-961B06219864}"/>
              </a:ext>
            </a:extLst>
          </p:cNvPr>
          <p:cNvSpPr/>
          <p:nvPr/>
        </p:nvSpPr>
        <p:spPr>
          <a:xfrm rot="20823011">
            <a:off x="5485704" y="1143964"/>
            <a:ext cx="556684" cy="78837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C&amp;A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83E7E3-24B7-04E5-1BF8-F529F5850C76}"/>
              </a:ext>
            </a:extLst>
          </p:cNvPr>
          <p:cNvSpPr/>
          <p:nvPr/>
        </p:nvSpPr>
        <p:spPr>
          <a:xfrm rot="20823011">
            <a:off x="6023190" y="1022833"/>
            <a:ext cx="555217" cy="7883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31DA669-19DE-58C5-FFAE-F761400A7594}"/>
              </a:ext>
            </a:extLst>
          </p:cNvPr>
          <p:cNvSpPr txBox="1"/>
          <p:nvPr/>
        </p:nvSpPr>
        <p:spPr>
          <a:xfrm rot="2463323">
            <a:off x="5760114" y="1238463"/>
            <a:ext cx="10864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Chausséa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53C5BF-9488-E6F3-4EC8-5098BF281A52}"/>
              </a:ext>
            </a:extLst>
          </p:cNvPr>
          <p:cNvSpPr/>
          <p:nvPr/>
        </p:nvSpPr>
        <p:spPr>
          <a:xfrm rot="20823011">
            <a:off x="7701879" y="431163"/>
            <a:ext cx="555217" cy="7883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ED0F4E4-83CF-6908-F186-8FC682B4A384}"/>
              </a:ext>
            </a:extLst>
          </p:cNvPr>
          <p:cNvSpPr txBox="1"/>
          <p:nvPr/>
        </p:nvSpPr>
        <p:spPr>
          <a:xfrm rot="2463323">
            <a:off x="7436281" y="656074"/>
            <a:ext cx="10864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BK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13DEC7-27AA-59CD-7464-955C406EA705}"/>
              </a:ext>
            </a:extLst>
          </p:cNvPr>
          <p:cNvSpPr/>
          <p:nvPr/>
        </p:nvSpPr>
        <p:spPr>
          <a:xfrm rot="304422">
            <a:off x="4170341" y="1506346"/>
            <a:ext cx="744592" cy="78837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34EFAA-8E62-3DF2-C577-9391C5E02E61}"/>
              </a:ext>
            </a:extLst>
          </p:cNvPr>
          <p:cNvSpPr txBox="1"/>
          <p:nvPr/>
        </p:nvSpPr>
        <p:spPr>
          <a:xfrm rot="3544734">
            <a:off x="3999431" y="1708440"/>
            <a:ext cx="10864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Darty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F690D4-60FB-35CF-429C-68E0BA2A8CB9}"/>
              </a:ext>
            </a:extLst>
          </p:cNvPr>
          <p:cNvSpPr/>
          <p:nvPr/>
        </p:nvSpPr>
        <p:spPr>
          <a:xfrm rot="2408060">
            <a:off x="5535568" y="2889746"/>
            <a:ext cx="421379" cy="5231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3B62B3-E931-D903-D04F-5F938DC666BB}"/>
              </a:ext>
            </a:extLst>
          </p:cNvPr>
          <p:cNvSpPr txBox="1"/>
          <p:nvPr/>
        </p:nvSpPr>
        <p:spPr>
          <a:xfrm rot="5648372">
            <a:off x="5203051" y="2858913"/>
            <a:ext cx="10864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/>
              <a:t>Marie Blachère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64A7BB-0D77-7C03-5EAB-0CBACEE46E45}"/>
              </a:ext>
            </a:extLst>
          </p:cNvPr>
          <p:cNvSpPr/>
          <p:nvPr/>
        </p:nvSpPr>
        <p:spPr>
          <a:xfrm rot="384405">
            <a:off x="4222936" y="422481"/>
            <a:ext cx="351317" cy="5385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C77855B-6347-FDBD-F556-DD30F65919BC}"/>
              </a:ext>
            </a:extLst>
          </p:cNvPr>
          <p:cNvSpPr txBox="1"/>
          <p:nvPr/>
        </p:nvSpPr>
        <p:spPr>
          <a:xfrm rot="5920174">
            <a:off x="4041669" y="522494"/>
            <a:ext cx="7138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Léon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92D2F85-17CC-B987-EC68-D9EC10B40A00}"/>
              </a:ext>
            </a:extLst>
          </p:cNvPr>
          <p:cNvSpPr/>
          <p:nvPr/>
        </p:nvSpPr>
        <p:spPr>
          <a:xfrm rot="235429">
            <a:off x="3600061" y="1309367"/>
            <a:ext cx="416688" cy="5348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>
              <a:solidFill>
                <a:srgbClr val="92D050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0B0800D-37E2-76AA-92AD-AEB82F332713}"/>
              </a:ext>
            </a:extLst>
          </p:cNvPr>
          <p:cNvSpPr txBox="1"/>
          <p:nvPr/>
        </p:nvSpPr>
        <p:spPr>
          <a:xfrm rot="3475741">
            <a:off x="3435322" y="1438337"/>
            <a:ext cx="761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chemeClr val="bg1"/>
                </a:solidFill>
              </a:rPr>
              <a:t>Tenessee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6D092D-7111-ECFB-8471-B32034EFC92B}"/>
              </a:ext>
            </a:extLst>
          </p:cNvPr>
          <p:cNvSpPr/>
          <p:nvPr/>
        </p:nvSpPr>
        <p:spPr>
          <a:xfrm rot="14495366">
            <a:off x="1995696" y="1469205"/>
            <a:ext cx="744592" cy="78837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14C574B-0C83-3CC5-1F12-239169EAB437}"/>
              </a:ext>
            </a:extLst>
          </p:cNvPr>
          <p:cNvSpPr txBox="1"/>
          <p:nvPr/>
        </p:nvSpPr>
        <p:spPr>
          <a:xfrm rot="17735678">
            <a:off x="1824786" y="1671299"/>
            <a:ext cx="10864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Idoine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B55B6F-4FA1-A857-3E0E-3752689658D7}"/>
              </a:ext>
            </a:extLst>
          </p:cNvPr>
          <p:cNvSpPr/>
          <p:nvPr/>
        </p:nvSpPr>
        <p:spPr>
          <a:xfrm rot="19625668">
            <a:off x="1377058" y="2006339"/>
            <a:ext cx="565255" cy="78837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994092C-2F55-84A0-0265-40E6634AC53C}"/>
              </a:ext>
            </a:extLst>
          </p:cNvPr>
          <p:cNvSpPr txBox="1"/>
          <p:nvPr/>
        </p:nvSpPr>
        <p:spPr>
          <a:xfrm rot="1636323">
            <a:off x="1126628" y="2239899"/>
            <a:ext cx="10864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chemeClr val="bg1"/>
                </a:solidFill>
              </a:rPr>
              <a:t>Stockomani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BE65163-79F4-E03D-ED8C-C125984FD7C1}"/>
              </a:ext>
            </a:extLst>
          </p:cNvPr>
          <p:cNvSpPr/>
          <p:nvPr/>
        </p:nvSpPr>
        <p:spPr>
          <a:xfrm rot="20013893">
            <a:off x="2345247" y="3031495"/>
            <a:ext cx="1228589" cy="10999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8B2BA89-5A70-236E-4963-6BFE9D589E8F}"/>
              </a:ext>
            </a:extLst>
          </p:cNvPr>
          <p:cNvSpPr txBox="1"/>
          <p:nvPr/>
        </p:nvSpPr>
        <p:spPr>
          <a:xfrm rot="1654205">
            <a:off x="2162385" y="3449886"/>
            <a:ext cx="163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But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C2856E-8AC4-DCF4-39F0-92C039F2EB07}"/>
              </a:ext>
            </a:extLst>
          </p:cNvPr>
          <p:cNvSpPr/>
          <p:nvPr/>
        </p:nvSpPr>
        <p:spPr>
          <a:xfrm rot="20013893">
            <a:off x="2699960" y="4049044"/>
            <a:ext cx="1228589" cy="50583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E5D716F9-A9D9-CFCA-285E-B870532E3931}"/>
              </a:ext>
            </a:extLst>
          </p:cNvPr>
          <p:cNvSpPr txBox="1"/>
          <p:nvPr/>
        </p:nvSpPr>
        <p:spPr>
          <a:xfrm rot="19952809">
            <a:off x="2660003" y="4132682"/>
            <a:ext cx="12367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Easy</a:t>
            </a:r>
            <a:r>
              <a:rPr lang="fr-FR" sz="1600" dirty="0">
                <a:solidFill>
                  <a:schemeClr val="bg1"/>
                </a:solidFill>
              </a:rPr>
              <a:t> Cash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D2F03E-788D-1EA8-1549-04543C9FCDC3}"/>
              </a:ext>
            </a:extLst>
          </p:cNvPr>
          <p:cNvSpPr/>
          <p:nvPr/>
        </p:nvSpPr>
        <p:spPr>
          <a:xfrm rot="20013893">
            <a:off x="2919321" y="4498536"/>
            <a:ext cx="1228589" cy="50583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DCE46F1-5EF4-346A-485D-B56A363B6324}"/>
              </a:ext>
            </a:extLst>
          </p:cNvPr>
          <p:cNvSpPr txBox="1"/>
          <p:nvPr/>
        </p:nvSpPr>
        <p:spPr>
          <a:xfrm rot="19952809">
            <a:off x="2883375" y="4590196"/>
            <a:ext cx="12367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Boulanger</a:t>
            </a:r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CB9A80A5-AD2C-9809-C62E-02AA49A61CB6}"/>
              </a:ext>
            </a:extLst>
          </p:cNvPr>
          <p:cNvSpPr/>
          <p:nvPr/>
        </p:nvSpPr>
        <p:spPr>
          <a:xfrm rot="20013893">
            <a:off x="4212145" y="5047021"/>
            <a:ext cx="1121345" cy="5558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28" name="ZoneTexte 1027">
            <a:extLst>
              <a:ext uri="{FF2B5EF4-FFF2-40B4-BE49-F238E27FC236}">
                <a16:creationId xmlns:a16="http://schemas.microsoft.com/office/drawing/2014/main" id="{A2C430B6-B834-7240-F526-25811E5572B0}"/>
              </a:ext>
            </a:extLst>
          </p:cNvPr>
          <p:cNvSpPr txBox="1"/>
          <p:nvPr/>
        </p:nvSpPr>
        <p:spPr>
          <a:xfrm rot="19952809">
            <a:off x="4363234" y="5012901"/>
            <a:ext cx="11287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Jysk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024" name="Rectangle 1023">
            <a:extLst>
              <a:ext uri="{FF2B5EF4-FFF2-40B4-BE49-F238E27FC236}">
                <a16:creationId xmlns:a16="http://schemas.microsoft.com/office/drawing/2014/main" id="{74F5BAE7-D39C-3B57-8BA7-077CD186A2C6}"/>
              </a:ext>
            </a:extLst>
          </p:cNvPr>
          <p:cNvSpPr/>
          <p:nvPr/>
        </p:nvSpPr>
        <p:spPr>
          <a:xfrm rot="17845512">
            <a:off x="3725135" y="4748497"/>
            <a:ext cx="826796" cy="8965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25" name="ZoneTexte 1024">
            <a:extLst>
              <a:ext uri="{FF2B5EF4-FFF2-40B4-BE49-F238E27FC236}">
                <a16:creationId xmlns:a16="http://schemas.microsoft.com/office/drawing/2014/main" id="{7D708437-9123-1E55-5603-BF184C89A633}"/>
              </a:ext>
            </a:extLst>
          </p:cNvPr>
          <p:cNvSpPr txBox="1"/>
          <p:nvPr/>
        </p:nvSpPr>
        <p:spPr>
          <a:xfrm>
            <a:off x="3708861" y="4826083"/>
            <a:ext cx="8322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Kiddy</a:t>
            </a:r>
            <a:r>
              <a:rPr lang="fr-FR" sz="1600" dirty="0">
                <a:solidFill>
                  <a:schemeClr val="bg1"/>
                </a:solidFill>
              </a:rPr>
              <a:t> </a:t>
            </a:r>
            <a:r>
              <a:rPr lang="fr-FR" sz="1600" dirty="0" err="1">
                <a:solidFill>
                  <a:schemeClr val="bg1"/>
                </a:solidFill>
              </a:rPr>
              <a:t>Kid’s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B519849C-1F97-2062-343B-5E58C44C6517}"/>
              </a:ext>
            </a:extLst>
          </p:cNvPr>
          <p:cNvSpPr/>
          <p:nvPr/>
        </p:nvSpPr>
        <p:spPr>
          <a:xfrm rot="18624894">
            <a:off x="5657474" y="4234876"/>
            <a:ext cx="905277" cy="4640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29" name="Rectangle 1028">
            <a:extLst>
              <a:ext uri="{FF2B5EF4-FFF2-40B4-BE49-F238E27FC236}">
                <a16:creationId xmlns:a16="http://schemas.microsoft.com/office/drawing/2014/main" id="{BCBD93B1-6441-430F-D705-16AAB70B8741}"/>
              </a:ext>
            </a:extLst>
          </p:cNvPr>
          <p:cNvSpPr/>
          <p:nvPr/>
        </p:nvSpPr>
        <p:spPr>
          <a:xfrm rot="20013893">
            <a:off x="5225531" y="4639200"/>
            <a:ext cx="732631" cy="555824"/>
          </a:xfrm>
          <a:prstGeom prst="rect">
            <a:avLst/>
          </a:prstGeom>
          <a:solidFill>
            <a:srgbClr val="C010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30" name="ZoneTexte 1029">
            <a:extLst>
              <a:ext uri="{FF2B5EF4-FFF2-40B4-BE49-F238E27FC236}">
                <a16:creationId xmlns:a16="http://schemas.microsoft.com/office/drawing/2014/main" id="{175694EA-B11C-41F1-396C-DB20D505A6E2}"/>
              </a:ext>
            </a:extLst>
          </p:cNvPr>
          <p:cNvSpPr txBox="1"/>
          <p:nvPr/>
        </p:nvSpPr>
        <p:spPr>
          <a:xfrm rot="19952809">
            <a:off x="5228298" y="4763849"/>
            <a:ext cx="7374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chemeClr val="bg1"/>
                </a:solidFill>
              </a:rPr>
              <a:t>Viveden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032" name="ZoneTexte 1031">
            <a:extLst>
              <a:ext uri="{FF2B5EF4-FFF2-40B4-BE49-F238E27FC236}">
                <a16:creationId xmlns:a16="http://schemas.microsoft.com/office/drawing/2014/main" id="{E9C3698C-F898-D122-0DD3-D390F7FA5014}"/>
              </a:ext>
            </a:extLst>
          </p:cNvPr>
          <p:cNvSpPr txBox="1"/>
          <p:nvPr/>
        </p:nvSpPr>
        <p:spPr>
          <a:xfrm rot="18563810">
            <a:off x="5739747" y="4222180"/>
            <a:ext cx="888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Wafu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9DC27D44-6DCF-E341-54F7-65222FA1CD1E}"/>
              </a:ext>
            </a:extLst>
          </p:cNvPr>
          <p:cNvSpPr/>
          <p:nvPr/>
        </p:nvSpPr>
        <p:spPr>
          <a:xfrm rot="18624894">
            <a:off x="6250227" y="3608547"/>
            <a:ext cx="770733" cy="46404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34" name="ZoneTexte 1033">
            <a:extLst>
              <a:ext uri="{FF2B5EF4-FFF2-40B4-BE49-F238E27FC236}">
                <a16:creationId xmlns:a16="http://schemas.microsoft.com/office/drawing/2014/main" id="{B113F13B-D232-62B9-EB8A-A01C456CDB9E}"/>
              </a:ext>
            </a:extLst>
          </p:cNvPr>
          <p:cNvSpPr txBox="1"/>
          <p:nvPr/>
        </p:nvSpPr>
        <p:spPr>
          <a:xfrm rot="18563810">
            <a:off x="6250602" y="3697414"/>
            <a:ext cx="75683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chemeClr val="bg1"/>
                </a:solidFill>
              </a:rPr>
              <a:t>Maxizoo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0D0AF27C-D469-5C02-E52C-D44DEE21F473}"/>
              </a:ext>
            </a:extLst>
          </p:cNvPr>
          <p:cNvSpPr/>
          <p:nvPr/>
        </p:nvSpPr>
        <p:spPr>
          <a:xfrm rot="16767488">
            <a:off x="4494866" y="4355617"/>
            <a:ext cx="466495" cy="3278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1036" name="ZoneTexte 1035">
            <a:extLst>
              <a:ext uri="{FF2B5EF4-FFF2-40B4-BE49-F238E27FC236}">
                <a16:creationId xmlns:a16="http://schemas.microsoft.com/office/drawing/2014/main" id="{F4AEC1F0-E49D-8AB7-0D3E-F7D8ABB302EA}"/>
              </a:ext>
            </a:extLst>
          </p:cNvPr>
          <p:cNvSpPr txBox="1"/>
          <p:nvPr/>
        </p:nvSpPr>
        <p:spPr>
          <a:xfrm rot="16827011">
            <a:off x="4285982" y="4380254"/>
            <a:ext cx="8889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chemeClr val="bg1"/>
                </a:solidFill>
              </a:rPr>
              <a:t>Réauté</a:t>
            </a:r>
            <a:endParaRPr lang="fr-FR" sz="12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2756C33-6D8E-010B-48D0-3E5C6DC078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07252"/>
              </p:ext>
            </p:extLst>
          </p:nvPr>
        </p:nvGraphicFramePr>
        <p:xfrm>
          <a:off x="597256" y="0"/>
          <a:ext cx="8100000" cy="59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41224711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5259929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87154753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77794156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49398195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90043527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93387929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05602494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72357919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961243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5520959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2335249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7191800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4177619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2947156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136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043466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659252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84228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702473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528038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47899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09221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99995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933615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BJ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98721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672564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0572695-CF42-053D-4087-FF26C4882697}"/>
              </a:ext>
            </a:extLst>
          </p:cNvPr>
          <p:cNvSpPr/>
          <p:nvPr/>
        </p:nvSpPr>
        <p:spPr>
          <a:xfrm rot="16200000">
            <a:off x="-2657876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La zone des portes de Soissons</a:t>
            </a:r>
          </a:p>
        </p:txBody>
      </p:sp>
    </p:spTree>
    <p:extLst>
      <p:ext uri="{BB962C8B-B14F-4D97-AF65-F5344CB8AC3E}">
        <p14:creationId xmlns:p14="http://schemas.microsoft.com/office/powerpoint/2010/main" val="3679195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34E5107-DFF7-9B05-9E78-6A03292AF598}"/>
              </a:ext>
            </a:extLst>
          </p:cNvPr>
          <p:cNvSpPr/>
          <p:nvPr/>
        </p:nvSpPr>
        <p:spPr>
          <a:xfrm rot="16200000">
            <a:off x="-2377548" y="2318890"/>
            <a:ext cx="5715000" cy="107721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Les données envoyées par mon téléphone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2C0A859-4C9F-B74F-DCD0-85BA1E863985}"/>
              </a:ext>
            </a:extLst>
          </p:cNvPr>
          <p:cNvSpPr txBox="1"/>
          <p:nvPr/>
        </p:nvSpPr>
        <p:spPr>
          <a:xfrm>
            <a:off x="2958119" y="0"/>
            <a:ext cx="355990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heure;Latitude;Longitude</a:t>
            </a: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9h45;BF;131;;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10h00;BF;131;;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10h15;BC;132;;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10h30;BC;132;;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10h45;BC;132;;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11h00;BD;129;;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11h15;BD;129;;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11h30;BG;126;;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11h45;BG;126;;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12h00;BG;126;;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12h15;BB;135;;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12h30;BB;135;;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12h45;BB;135;;</a:t>
            </a:r>
            <a:b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13h00;BB;135;;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577259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6200000">
            <a:off x="-2657876" y="2565111"/>
            <a:ext cx="5715000" cy="58477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32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Travail demandé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2B416FC-FA89-B109-FAB3-98A5F96887EB}"/>
              </a:ext>
            </a:extLst>
          </p:cNvPr>
          <p:cNvSpPr txBox="1"/>
          <p:nvPr/>
        </p:nvSpPr>
        <p:spPr>
          <a:xfrm>
            <a:off x="554893" y="1334004"/>
            <a:ext cx="84249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Sur le document réponse, tracez chacune des positions communiquées par le téléphone puis déterminez mon trajet dans la journée.</a:t>
            </a:r>
          </a:p>
          <a:p>
            <a:endParaRPr lang="fr-FR" sz="3200" dirty="0"/>
          </a:p>
          <a:p>
            <a:r>
              <a:rPr lang="fr-FR" sz="3200" dirty="0"/>
              <a:t>Au verso de la feuille, expliquez pourquoi j’ai reçu des publicités pour Jouet club, pour Adidas, pour Conforama et pour la vente d’or.</a:t>
            </a:r>
          </a:p>
        </p:txBody>
      </p:sp>
    </p:spTree>
    <p:extLst>
      <p:ext uri="{BB962C8B-B14F-4D97-AF65-F5344CB8AC3E}">
        <p14:creationId xmlns:p14="http://schemas.microsoft.com/office/powerpoint/2010/main" val="35384100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8712</TotalTime>
  <Words>444</Words>
  <Application>Microsoft Office PowerPoint</Application>
  <PresentationFormat>Affichage à l'écran (16:10)</PresentationFormat>
  <Paragraphs>78</Paragraphs>
  <Slides>9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fantoli</dc:creator>
  <cp:lastModifiedBy>guillaume fantoli</cp:lastModifiedBy>
  <cp:revision>65</cp:revision>
  <dcterms:created xsi:type="dcterms:W3CDTF">2019-01-17T13:50:09Z</dcterms:created>
  <dcterms:modified xsi:type="dcterms:W3CDTF">2026-06-29T08:07:17Z</dcterms:modified>
</cp:coreProperties>
</file>