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6" r:id="rId3"/>
    <p:sldId id="267" r:id="rId4"/>
  </p:sldIdLst>
  <p:sldSz cx="9144000" cy="5715000" type="screen16x1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10" autoAdjust="0"/>
  </p:normalViewPr>
  <p:slideViewPr>
    <p:cSldViewPr snapToGrid="0" snapToObjects="1">
      <p:cViewPr varScale="1">
        <p:scale>
          <a:sx n="81" d="100"/>
          <a:sy n="81" d="100"/>
        </p:scale>
        <p:origin x="610" y="4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D676D-4AFC-49EC-8926-D42D6C09655B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A751-E864-494A-A9A6-5324275C33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445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fois que tout le monde s’est positionné, proposer à l’un des groupe de donner un argument et préciser que chacun est libre de changer de « camps » à chaque fois qu’il le souhaite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56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0C5B6-75DD-31C3-7E60-62257EE78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9D33C2C-F3D7-3358-A323-7B5711D502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3020F0A3-0B80-3060-3A52-07452B9FB4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fois que tout le monde s’est positionné, proposer à l’un des groupe de donner un argument et préciser que chacun est libre de changer de « camps » à chaque fois qu’il le souhaite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F7670E6-5F10-F886-5CB9-53CE33C303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698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42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713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33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20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28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24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16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66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43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63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94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46F62-B97E-45C1-AA85-72ABCAD74B96}" type="datetimeFigureOut">
              <a:rPr lang="fr-FR" smtClean="0"/>
              <a:t>03/02/2026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796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10432" y="121196"/>
            <a:ext cx="4923144" cy="58477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Séquence n°12 – séance n°2</a:t>
            </a:r>
          </a:p>
        </p:txBody>
      </p:sp>
      <p:sp>
        <p:nvSpPr>
          <p:cNvPr id="6" name="Rectangle 5"/>
          <p:cNvSpPr/>
          <p:nvPr/>
        </p:nvSpPr>
        <p:spPr>
          <a:xfrm>
            <a:off x="-8288" y="1954990"/>
            <a:ext cx="9152288" cy="156966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La rivière du doute :</a:t>
            </a:r>
          </a:p>
          <a:p>
            <a:pPr algn="ctr"/>
            <a:r>
              <a:rPr lang="fr-FR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pour ou contre la géolocalisation ?</a:t>
            </a:r>
          </a:p>
        </p:txBody>
      </p:sp>
    </p:spTree>
    <p:extLst>
      <p:ext uri="{BB962C8B-B14F-4D97-AF65-F5344CB8AC3E}">
        <p14:creationId xmlns:p14="http://schemas.microsoft.com/office/powerpoint/2010/main" val="40358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646631" y="2565114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L’activité</a:t>
            </a:r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45891C98-7FE6-5E8F-9D08-B633C18C4876}"/>
              </a:ext>
            </a:extLst>
          </p:cNvPr>
          <p:cNvSpPr/>
          <p:nvPr/>
        </p:nvSpPr>
        <p:spPr>
          <a:xfrm>
            <a:off x="4183876" y="160256"/>
            <a:ext cx="776247" cy="5476973"/>
          </a:xfrm>
          <a:custGeom>
            <a:avLst/>
            <a:gdLst>
              <a:gd name="csX0" fmla="*/ 418029 w 776247"/>
              <a:gd name="csY0" fmla="*/ 0 h 5476973"/>
              <a:gd name="csX1" fmla="*/ 3249 w 776247"/>
              <a:gd name="csY1" fmla="*/ 1093509 h 5476973"/>
              <a:gd name="csX2" fmla="*/ 615991 w 776247"/>
              <a:gd name="csY2" fmla="*/ 2554664 h 5476973"/>
              <a:gd name="csX3" fmla="*/ 154078 w 776247"/>
              <a:gd name="csY3" fmla="*/ 4044099 h 5476973"/>
              <a:gd name="csX4" fmla="*/ 776247 w 776247"/>
              <a:gd name="csY4" fmla="*/ 5476973 h 54769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6247" h="5476973">
                <a:moveTo>
                  <a:pt x="418029" y="0"/>
                </a:moveTo>
                <a:cubicBezTo>
                  <a:pt x="194142" y="333866"/>
                  <a:pt x="-29745" y="667732"/>
                  <a:pt x="3249" y="1093509"/>
                </a:cubicBezTo>
                <a:cubicBezTo>
                  <a:pt x="36243" y="1519286"/>
                  <a:pt x="590853" y="2062899"/>
                  <a:pt x="615991" y="2554664"/>
                </a:cubicBezTo>
                <a:cubicBezTo>
                  <a:pt x="641129" y="3046429"/>
                  <a:pt x="127369" y="3557048"/>
                  <a:pt x="154078" y="4044099"/>
                </a:cubicBezTo>
                <a:cubicBezTo>
                  <a:pt x="180787" y="4531150"/>
                  <a:pt x="478517" y="5004061"/>
                  <a:pt x="776247" y="547697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4CD3312-A131-C603-261B-BB47C4894696}"/>
              </a:ext>
            </a:extLst>
          </p:cNvPr>
          <p:cNvSpPr txBox="1"/>
          <p:nvPr/>
        </p:nvSpPr>
        <p:spPr>
          <a:xfrm>
            <a:off x="744717" y="1980337"/>
            <a:ext cx="3176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suis favorable à la géolocalisation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EDBFB1-2D91-ABF9-0E67-8D3301504414}"/>
              </a:ext>
            </a:extLst>
          </p:cNvPr>
          <p:cNvSpPr txBox="1"/>
          <p:nvPr/>
        </p:nvSpPr>
        <p:spPr>
          <a:xfrm>
            <a:off x="5704787" y="2257335"/>
            <a:ext cx="3176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suis contre la géolocalisation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B5FFE8-6CCA-E40C-B2AE-479FAEA56D12}"/>
              </a:ext>
            </a:extLst>
          </p:cNvPr>
          <p:cNvSpPr txBox="1"/>
          <p:nvPr/>
        </p:nvSpPr>
        <p:spPr>
          <a:xfrm>
            <a:off x="2983582" y="4941061"/>
            <a:ext cx="3176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ne sais pas</a:t>
            </a:r>
          </a:p>
        </p:txBody>
      </p:sp>
    </p:spTree>
    <p:extLst>
      <p:ext uri="{BB962C8B-B14F-4D97-AF65-F5344CB8AC3E}">
        <p14:creationId xmlns:p14="http://schemas.microsoft.com/office/powerpoint/2010/main" val="3538410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3044C-99BD-41FB-F12A-CEBA876BD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29C7C3-63AB-7A9E-00E8-2C4729EE2551}"/>
              </a:ext>
            </a:extLst>
          </p:cNvPr>
          <p:cNvSpPr/>
          <p:nvPr/>
        </p:nvSpPr>
        <p:spPr>
          <a:xfrm rot="16200000">
            <a:off x="-2646631" y="2565114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L’activité</a:t>
            </a:r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4A91E2ED-67F4-D107-CA5B-A1BDF4D668AC}"/>
              </a:ext>
            </a:extLst>
          </p:cNvPr>
          <p:cNvSpPr/>
          <p:nvPr/>
        </p:nvSpPr>
        <p:spPr>
          <a:xfrm>
            <a:off x="4183876" y="160256"/>
            <a:ext cx="776247" cy="5476973"/>
          </a:xfrm>
          <a:custGeom>
            <a:avLst/>
            <a:gdLst>
              <a:gd name="csX0" fmla="*/ 418029 w 776247"/>
              <a:gd name="csY0" fmla="*/ 0 h 5476973"/>
              <a:gd name="csX1" fmla="*/ 3249 w 776247"/>
              <a:gd name="csY1" fmla="*/ 1093509 h 5476973"/>
              <a:gd name="csX2" fmla="*/ 615991 w 776247"/>
              <a:gd name="csY2" fmla="*/ 2554664 h 5476973"/>
              <a:gd name="csX3" fmla="*/ 154078 w 776247"/>
              <a:gd name="csY3" fmla="*/ 4044099 h 5476973"/>
              <a:gd name="csX4" fmla="*/ 776247 w 776247"/>
              <a:gd name="csY4" fmla="*/ 5476973 h 54769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776247" h="5476973">
                <a:moveTo>
                  <a:pt x="418029" y="0"/>
                </a:moveTo>
                <a:cubicBezTo>
                  <a:pt x="194142" y="333866"/>
                  <a:pt x="-29745" y="667732"/>
                  <a:pt x="3249" y="1093509"/>
                </a:cubicBezTo>
                <a:cubicBezTo>
                  <a:pt x="36243" y="1519286"/>
                  <a:pt x="590853" y="2062899"/>
                  <a:pt x="615991" y="2554664"/>
                </a:cubicBezTo>
                <a:cubicBezTo>
                  <a:pt x="641129" y="3046429"/>
                  <a:pt x="127369" y="3557048"/>
                  <a:pt x="154078" y="4044099"/>
                </a:cubicBezTo>
                <a:cubicBezTo>
                  <a:pt x="180787" y="4531150"/>
                  <a:pt x="478517" y="5004061"/>
                  <a:pt x="776247" y="547697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C4C7DE-5B95-36F1-56EF-A329D8635DCF}"/>
              </a:ext>
            </a:extLst>
          </p:cNvPr>
          <p:cNvSpPr txBox="1"/>
          <p:nvPr/>
        </p:nvSpPr>
        <p:spPr>
          <a:xfrm>
            <a:off x="634711" y="1749936"/>
            <a:ext cx="3176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suis favorable à l’intelligence artificielle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02879E-021A-DB2A-AFE9-74294E475BED}"/>
              </a:ext>
            </a:extLst>
          </p:cNvPr>
          <p:cNvSpPr txBox="1"/>
          <p:nvPr/>
        </p:nvSpPr>
        <p:spPr>
          <a:xfrm>
            <a:off x="5704787" y="2021579"/>
            <a:ext cx="3176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suis contre l’intelligence artificielle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F933B3-9F84-220F-232A-91E924BE4B05}"/>
              </a:ext>
            </a:extLst>
          </p:cNvPr>
          <p:cNvSpPr txBox="1"/>
          <p:nvPr/>
        </p:nvSpPr>
        <p:spPr>
          <a:xfrm>
            <a:off x="2983582" y="4941061"/>
            <a:ext cx="3176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Je ne sais pas</a:t>
            </a:r>
          </a:p>
        </p:txBody>
      </p:sp>
    </p:spTree>
    <p:extLst>
      <p:ext uri="{BB962C8B-B14F-4D97-AF65-F5344CB8AC3E}">
        <p14:creationId xmlns:p14="http://schemas.microsoft.com/office/powerpoint/2010/main" val="15029672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8341</TotalTime>
  <Words>126</Words>
  <Application>Microsoft Office PowerPoint</Application>
  <PresentationFormat>Affichage à l'écran (16:10)</PresentationFormat>
  <Paragraphs>15</Paragraphs>
  <Slides>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fantoli</dc:creator>
  <cp:lastModifiedBy>guillaume fantoli</cp:lastModifiedBy>
  <cp:revision>54</cp:revision>
  <dcterms:created xsi:type="dcterms:W3CDTF">2019-01-17T13:50:09Z</dcterms:created>
  <dcterms:modified xsi:type="dcterms:W3CDTF">2026-02-03T12:12:37Z</dcterms:modified>
</cp:coreProperties>
</file>