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4" r:id="rId2"/>
    <p:sldId id="277" r:id="rId3"/>
    <p:sldId id="275" r:id="rId4"/>
    <p:sldId id="276" r:id="rId5"/>
    <p:sldId id="272" r:id="rId6"/>
    <p:sldId id="273" r:id="rId7"/>
  </p:sldIdLst>
  <p:sldSz cx="6858000" cy="9906000" type="A4"/>
  <p:notesSz cx="6858000" cy="99456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6" autoAdjust="0"/>
    <p:restoredTop sz="94660"/>
  </p:normalViewPr>
  <p:slideViewPr>
    <p:cSldViewPr snapToGrid="0">
      <p:cViewPr varScale="1">
        <p:scale>
          <a:sx n="86" d="100"/>
          <a:sy n="86" d="100"/>
        </p:scale>
        <p:origin x="306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ri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B31D8652-5E8D-4B26-B819-FFBDC0C62554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94684790"/>
              </p:ext>
            </p:extLst>
          </p:nvPr>
        </p:nvGraphicFramePr>
        <p:xfrm>
          <a:off x="459000" y="363000"/>
          <a:ext cx="5940000" cy="91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000">
                  <a:extLst>
                    <a:ext uri="{9D8B030D-6E8A-4147-A177-3AD203B41FA5}">
                      <a16:colId xmlns:a16="http://schemas.microsoft.com/office/drawing/2014/main" val="2239144975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val="3928346915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val="608992618"/>
                    </a:ext>
                  </a:extLst>
                </a:gridCol>
              </a:tblGrid>
              <a:tr h="30600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7516668"/>
                  </a:ext>
                </a:extLst>
              </a:tr>
              <a:tr h="30600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4835583"/>
                  </a:ext>
                </a:extLst>
              </a:tr>
              <a:tr h="306000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8545554"/>
                  </a:ext>
                </a:extLst>
              </a:tr>
            </a:tbl>
          </a:graphicData>
        </a:graphic>
      </p:graphicFrame>
      <p:grpSp>
        <p:nvGrpSpPr>
          <p:cNvPr id="7" name="Groupe 6">
            <a:extLst>
              <a:ext uri="{FF2B5EF4-FFF2-40B4-BE49-F238E27FC236}">
                <a16:creationId xmlns:a16="http://schemas.microsoft.com/office/drawing/2014/main" id="{9AF1932D-B10B-4622-B61D-607EAB8049C2}"/>
              </a:ext>
            </a:extLst>
          </p:cNvPr>
          <p:cNvGrpSpPr/>
          <p:nvPr userDrawn="1"/>
        </p:nvGrpSpPr>
        <p:grpSpPr>
          <a:xfrm>
            <a:off x="6576006" y="6843497"/>
            <a:ext cx="276999" cy="2891052"/>
            <a:chOff x="6576006" y="6843497"/>
            <a:chExt cx="276999" cy="2891052"/>
          </a:xfrm>
        </p:grpSpPr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D424EEBE-03F0-4FA8-A81C-92AC499D10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6434608" y="7707299"/>
              <a:ext cx="559796" cy="186556"/>
            </a:xfrm>
            <a:prstGeom prst="rect">
              <a:avLst/>
            </a:prstGeom>
          </p:spPr>
        </p:pic>
        <p:pic>
          <p:nvPicPr>
            <p:cNvPr id="9" name="Picture 2" descr="RÃ©sultat de recherche d'images pour &quot;licence creative commons&quot;">
              <a:extLst>
                <a:ext uri="{FF2B5EF4-FFF2-40B4-BE49-F238E27FC236}">
                  <a16:creationId xmlns:a16="http://schemas.microsoft.com/office/drawing/2014/main" id="{DFE983F8-A4AB-4AF4-A3DB-FE533DDC561F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6508131" y="6977640"/>
              <a:ext cx="412750" cy="144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8647F137-DCE8-45B6-9A4A-B012FE19B04C}"/>
                </a:ext>
              </a:extLst>
            </p:cNvPr>
            <p:cNvSpPr txBox="1"/>
            <p:nvPr userDrawn="1"/>
          </p:nvSpPr>
          <p:spPr>
            <a:xfrm rot="16200000">
              <a:off x="5923456" y="8804999"/>
              <a:ext cx="15821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dirty="0"/>
                <a:t>https://scape.enepe.fr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9206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3B131365-0D22-4544-B3A3-B26657F6A501}"/>
              </a:ext>
            </a:extLst>
          </p:cNvPr>
          <p:cNvGrpSpPr/>
          <p:nvPr userDrawn="1"/>
        </p:nvGrpSpPr>
        <p:grpSpPr>
          <a:xfrm>
            <a:off x="6576006" y="6843497"/>
            <a:ext cx="276999" cy="2891052"/>
            <a:chOff x="6576006" y="6843497"/>
            <a:chExt cx="276999" cy="2891052"/>
          </a:xfrm>
        </p:grpSpPr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7F3BE33C-487B-4664-936B-DC3231CC12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6434608" y="7707299"/>
              <a:ext cx="559796" cy="186556"/>
            </a:xfrm>
            <a:prstGeom prst="rect">
              <a:avLst/>
            </a:prstGeom>
          </p:spPr>
        </p:pic>
        <p:pic>
          <p:nvPicPr>
            <p:cNvPr id="4" name="Picture 2" descr="RÃ©sultat de recherche d'images pour &quot;licence creative commons&quot;">
              <a:extLst>
                <a:ext uri="{FF2B5EF4-FFF2-40B4-BE49-F238E27FC236}">
                  <a16:creationId xmlns:a16="http://schemas.microsoft.com/office/drawing/2014/main" id="{61D0A863-FF55-4C1C-A0BF-BA28A2BAFB7C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6508131" y="6977640"/>
              <a:ext cx="412750" cy="144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0B82F13C-F611-46D3-960A-9BD7FC1F4104}"/>
                </a:ext>
              </a:extLst>
            </p:cNvPr>
            <p:cNvSpPr txBox="1"/>
            <p:nvPr userDrawn="1"/>
          </p:nvSpPr>
          <p:spPr>
            <a:xfrm rot="16200000">
              <a:off x="5923456" y="8804999"/>
              <a:ext cx="15821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dirty="0"/>
                <a:t>https://scape.enepe.fr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13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os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Rectangle 146">
            <a:extLst>
              <a:ext uri="{FF2B5EF4-FFF2-40B4-BE49-F238E27FC236}">
                <a16:creationId xmlns:a16="http://schemas.microsoft.com/office/drawing/2014/main" id="{09B1311F-7DF6-40E4-AA16-E3B84D238239}"/>
              </a:ext>
            </a:extLst>
          </p:cNvPr>
          <p:cNvSpPr/>
          <p:nvPr userDrawn="1"/>
        </p:nvSpPr>
        <p:spPr>
          <a:xfrm>
            <a:off x="323850" y="152400"/>
            <a:ext cx="6229350" cy="9582150"/>
          </a:xfrm>
          <a:prstGeom prst="rect">
            <a:avLst/>
          </a:prstGeom>
          <a:pattFill prst="lgConfetti">
            <a:fgClr>
              <a:srgbClr val="7030A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17B28B16-F6C9-4BAE-A288-3253B2C2C38E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936601599"/>
              </p:ext>
            </p:extLst>
          </p:nvPr>
        </p:nvGraphicFramePr>
        <p:xfrm>
          <a:off x="459000" y="363000"/>
          <a:ext cx="5940000" cy="91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000">
                  <a:extLst>
                    <a:ext uri="{9D8B030D-6E8A-4147-A177-3AD203B41FA5}">
                      <a16:colId xmlns:a16="http://schemas.microsoft.com/office/drawing/2014/main" val="2239144975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val="3928346915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val="608992618"/>
                    </a:ext>
                  </a:extLst>
                </a:gridCol>
              </a:tblGrid>
              <a:tr h="30600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7516668"/>
                  </a:ext>
                </a:extLst>
              </a:tr>
              <a:tr h="30600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35583"/>
                  </a:ext>
                </a:extLst>
              </a:tr>
              <a:tr h="306000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8545554"/>
                  </a:ext>
                </a:extLst>
              </a:tr>
            </a:tbl>
          </a:graphicData>
        </a:graphic>
      </p:graphicFrame>
      <p:pic>
        <p:nvPicPr>
          <p:cNvPr id="4" name="Image 3">
            <a:extLst>
              <a:ext uri="{FF2B5EF4-FFF2-40B4-BE49-F238E27FC236}">
                <a16:creationId xmlns:a16="http://schemas.microsoft.com/office/drawing/2014/main" id="{2232D4A4-9FAC-43FD-9843-BB70E0D93A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46360" y="1415039"/>
            <a:ext cx="2757682" cy="91901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5EDCBD4-49B7-4314-B55C-4FABC5E68B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2126058" y="1415038"/>
            <a:ext cx="2757682" cy="91902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01DDDE8-11A9-4A39-8184-3C327AC274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4118459" y="1415039"/>
            <a:ext cx="2757682" cy="91901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A7694C42-4C81-4081-B86A-74FDC98443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46361" y="4462150"/>
            <a:ext cx="2757682" cy="91901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392513A-7FD1-4203-8FC3-A727085AAD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2126059" y="4462148"/>
            <a:ext cx="2757682" cy="91902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55E9329C-7A4E-46DA-802E-399CDBB359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4118459" y="4462149"/>
            <a:ext cx="2757682" cy="91901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78FF69B-5FA5-413B-8DF1-6784337C50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46361" y="7509260"/>
            <a:ext cx="2757682" cy="919017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FAEE284-9D4B-49D2-9F29-294747CD56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2126058" y="7509258"/>
            <a:ext cx="2757682" cy="919021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E01D6820-D461-4C13-8E76-0D61FF5A55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4091428" y="7482228"/>
            <a:ext cx="2757682" cy="973082"/>
          </a:xfrm>
          <a:prstGeom prst="rect">
            <a:avLst/>
          </a:prstGeom>
        </p:spPr>
      </p:pic>
      <p:grpSp>
        <p:nvGrpSpPr>
          <p:cNvPr id="2" name="Groupe 1">
            <a:extLst>
              <a:ext uri="{FF2B5EF4-FFF2-40B4-BE49-F238E27FC236}">
                <a16:creationId xmlns:a16="http://schemas.microsoft.com/office/drawing/2014/main" id="{5DCA31D1-BAD2-421E-82F0-D8B844C1BBB6}"/>
              </a:ext>
            </a:extLst>
          </p:cNvPr>
          <p:cNvGrpSpPr/>
          <p:nvPr userDrawn="1"/>
        </p:nvGrpSpPr>
        <p:grpSpPr>
          <a:xfrm>
            <a:off x="6576006" y="6843497"/>
            <a:ext cx="276999" cy="2891052"/>
            <a:chOff x="6576006" y="6843497"/>
            <a:chExt cx="276999" cy="2891052"/>
          </a:xfrm>
        </p:grpSpPr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7CEFED8C-F138-44E2-A1E7-E0690733D5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6434608" y="7707299"/>
              <a:ext cx="559796" cy="186556"/>
            </a:xfrm>
            <a:prstGeom prst="rect">
              <a:avLst/>
            </a:prstGeom>
          </p:spPr>
        </p:pic>
        <p:pic>
          <p:nvPicPr>
            <p:cNvPr id="24" name="Picture 2" descr="RÃ©sultat de recherche d'images pour &quot;licence creative commons&quot;">
              <a:extLst>
                <a:ext uri="{FF2B5EF4-FFF2-40B4-BE49-F238E27FC236}">
                  <a16:creationId xmlns:a16="http://schemas.microsoft.com/office/drawing/2014/main" id="{68B0DA96-A084-43A5-B4F0-4633E2A94F0E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6508131" y="6977640"/>
              <a:ext cx="412750" cy="144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4CF8C48F-7953-47C6-AD7F-97E9822D462D}"/>
                </a:ext>
              </a:extLst>
            </p:cNvPr>
            <p:cNvSpPr txBox="1"/>
            <p:nvPr userDrawn="1"/>
          </p:nvSpPr>
          <p:spPr>
            <a:xfrm rot="16200000">
              <a:off x="5923456" y="8804999"/>
              <a:ext cx="15821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dirty="0"/>
                <a:t>https://scape.enepe.fr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8749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dos_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Rectangle 146">
            <a:extLst>
              <a:ext uri="{FF2B5EF4-FFF2-40B4-BE49-F238E27FC236}">
                <a16:creationId xmlns:a16="http://schemas.microsoft.com/office/drawing/2014/main" id="{09B1311F-7DF6-40E4-AA16-E3B84D238239}"/>
              </a:ext>
            </a:extLst>
          </p:cNvPr>
          <p:cNvSpPr/>
          <p:nvPr userDrawn="1"/>
        </p:nvSpPr>
        <p:spPr>
          <a:xfrm>
            <a:off x="323850" y="152400"/>
            <a:ext cx="6229350" cy="9582150"/>
          </a:xfrm>
          <a:prstGeom prst="rect">
            <a:avLst/>
          </a:prstGeom>
          <a:pattFill prst="lgConfetti">
            <a:fgClr>
              <a:srgbClr val="7030A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17B28B16-F6C9-4BAE-A288-3253B2C2C38E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633850482"/>
              </p:ext>
            </p:extLst>
          </p:nvPr>
        </p:nvGraphicFramePr>
        <p:xfrm>
          <a:off x="459000" y="363000"/>
          <a:ext cx="5940000" cy="91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000">
                  <a:extLst>
                    <a:ext uri="{9D8B030D-6E8A-4147-A177-3AD203B41FA5}">
                      <a16:colId xmlns:a16="http://schemas.microsoft.com/office/drawing/2014/main" val="2239144975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val="3928346915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val="608992618"/>
                    </a:ext>
                  </a:extLst>
                </a:gridCol>
              </a:tblGrid>
              <a:tr h="30600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7516668"/>
                  </a:ext>
                </a:extLst>
              </a:tr>
              <a:tr h="30600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35583"/>
                  </a:ext>
                </a:extLst>
              </a:tr>
              <a:tr h="306000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8545554"/>
                  </a:ext>
                </a:extLst>
              </a:tr>
            </a:tbl>
          </a:graphicData>
        </a:graphic>
      </p:graphicFrame>
      <p:pic>
        <p:nvPicPr>
          <p:cNvPr id="4" name="Image 3">
            <a:extLst>
              <a:ext uri="{FF2B5EF4-FFF2-40B4-BE49-F238E27FC236}">
                <a16:creationId xmlns:a16="http://schemas.microsoft.com/office/drawing/2014/main" id="{2232D4A4-9FAC-43FD-9843-BB70E0D93A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0460" y="1452014"/>
            <a:ext cx="2757682" cy="907752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5EDCBD4-49B7-4314-B55C-4FABC5E68B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050159" y="1452014"/>
            <a:ext cx="2757682" cy="90775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01DDDE8-11A9-4A39-8184-3C327AC274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042559" y="1452014"/>
            <a:ext cx="2757682" cy="907752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A7694C42-4C81-4081-B86A-74FDC98443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0460" y="4499124"/>
            <a:ext cx="2757682" cy="90775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392513A-7FD1-4203-8FC3-A727085AAD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050159" y="4499124"/>
            <a:ext cx="2757682" cy="90775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55E9329C-7A4E-46DA-802E-399CDBB359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042559" y="4499124"/>
            <a:ext cx="2757682" cy="90775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78FF69B-5FA5-413B-8DF1-6784337C504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0460" y="7546234"/>
            <a:ext cx="2757682" cy="90775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FAEE284-9D4B-49D2-9F29-294747CD56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050159" y="7546234"/>
            <a:ext cx="2757682" cy="90775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E01D6820-D461-4C13-8E76-0D61FF5A55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042559" y="7546234"/>
            <a:ext cx="2757682" cy="907752"/>
          </a:xfrm>
          <a:prstGeom prst="rect">
            <a:avLst/>
          </a:prstGeom>
        </p:spPr>
      </p:pic>
      <p:grpSp>
        <p:nvGrpSpPr>
          <p:cNvPr id="14" name="Groupe 13">
            <a:extLst>
              <a:ext uri="{FF2B5EF4-FFF2-40B4-BE49-F238E27FC236}">
                <a16:creationId xmlns:a16="http://schemas.microsoft.com/office/drawing/2014/main" id="{FA259436-704D-45FE-B935-41509E825D14}"/>
              </a:ext>
            </a:extLst>
          </p:cNvPr>
          <p:cNvGrpSpPr/>
          <p:nvPr userDrawn="1"/>
        </p:nvGrpSpPr>
        <p:grpSpPr>
          <a:xfrm>
            <a:off x="6576006" y="6843497"/>
            <a:ext cx="276999" cy="2891052"/>
            <a:chOff x="6576006" y="6843497"/>
            <a:chExt cx="276999" cy="2891052"/>
          </a:xfrm>
        </p:grpSpPr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620B3CB7-9F0B-4EAA-BF98-A15A0A4F8F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6434608" y="7707299"/>
              <a:ext cx="559796" cy="186556"/>
            </a:xfrm>
            <a:prstGeom prst="rect">
              <a:avLst/>
            </a:prstGeom>
          </p:spPr>
        </p:pic>
        <p:pic>
          <p:nvPicPr>
            <p:cNvPr id="16" name="Picture 2" descr="RÃ©sultat de recherche d'images pour &quot;licence creative commons&quot;">
              <a:extLst>
                <a:ext uri="{FF2B5EF4-FFF2-40B4-BE49-F238E27FC236}">
                  <a16:creationId xmlns:a16="http://schemas.microsoft.com/office/drawing/2014/main" id="{C240685A-2DC0-4AB0-B3C7-485AECCF2E68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6508131" y="6977640"/>
              <a:ext cx="412750" cy="144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B037C5F3-A3A8-43AF-B926-EA31D2A22644}"/>
                </a:ext>
              </a:extLst>
            </p:cNvPr>
            <p:cNvSpPr txBox="1"/>
            <p:nvPr userDrawn="1"/>
          </p:nvSpPr>
          <p:spPr>
            <a:xfrm rot="16200000">
              <a:off x="5923456" y="8804999"/>
              <a:ext cx="15821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dirty="0"/>
                <a:t>https://scape.enepe.fr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4435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os_The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Rectangle 146">
            <a:extLst>
              <a:ext uri="{FF2B5EF4-FFF2-40B4-BE49-F238E27FC236}">
                <a16:creationId xmlns:a16="http://schemas.microsoft.com/office/drawing/2014/main" id="{09B1311F-7DF6-40E4-AA16-E3B84D238239}"/>
              </a:ext>
            </a:extLst>
          </p:cNvPr>
          <p:cNvSpPr/>
          <p:nvPr userDrawn="1"/>
        </p:nvSpPr>
        <p:spPr>
          <a:xfrm>
            <a:off x="323850" y="152400"/>
            <a:ext cx="6229350" cy="9582150"/>
          </a:xfrm>
          <a:prstGeom prst="rect">
            <a:avLst/>
          </a:prstGeom>
          <a:pattFill prst="lgConfetti">
            <a:fgClr>
              <a:srgbClr val="7030A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17B28B16-F6C9-4BAE-A288-3253B2C2C38E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745660027"/>
              </p:ext>
            </p:extLst>
          </p:nvPr>
        </p:nvGraphicFramePr>
        <p:xfrm>
          <a:off x="459000" y="363000"/>
          <a:ext cx="5940000" cy="91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000">
                  <a:extLst>
                    <a:ext uri="{9D8B030D-6E8A-4147-A177-3AD203B41FA5}">
                      <a16:colId xmlns:a16="http://schemas.microsoft.com/office/drawing/2014/main" val="2239144975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val="3928346915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val="608992618"/>
                    </a:ext>
                  </a:extLst>
                </a:gridCol>
              </a:tblGrid>
              <a:tr h="30600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7516668"/>
                  </a:ext>
                </a:extLst>
              </a:tr>
              <a:tr h="30600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35583"/>
                  </a:ext>
                </a:extLst>
              </a:tr>
              <a:tr h="30600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8545554"/>
                  </a:ext>
                </a:extLst>
              </a:tr>
            </a:tbl>
          </a:graphicData>
        </a:graphic>
      </p:graphicFrame>
      <p:pic>
        <p:nvPicPr>
          <p:cNvPr id="4" name="Image 3">
            <a:extLst>
              <a:ext uri="{FF2B5EF4-FFF2-40B4-BE49-F238E27FC236}">
                <a16:creationId xmlns:a16="http://schemas.microsoft.com/office/drawing/2014/main" id="{2232D4A4-9FAC-43FD-9843-BB70E0D93A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184" y="2686050"/>
            <a:ext cx="1670907" cy="55001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5EDCBD4-49B7-4314-B55C-4FABC5E68B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3883" y="2686050"/>
            <a:ext cx="1670907" cy="55001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01DDDE8-11A9-4A39-8184-3C327AC274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6283" y="2686050"/>
            <a:ext cx="1670907" cy="55001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A7694C42-4C81-4081-B86A-74FDC98443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184" y="5733160"/>
            <a:ext cx="1670907" cy="55001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392513A-7FD1-4203-8FC3-A727085AAD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3883" y="5733160"/>
            <a:ext cx="1670907" cy="55001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55E9329C-7A4E-46DA-802E-399CDBB359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6283" y="5733160"/>
            <a:ext cx="1670907" cy="55001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78FF69B-5FA5-413B-8DF1-6784337C504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184" y="8780270"/>
            <a:ext cx="1670907" cy="55001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FAEE284-9D4B-49D2-9F29-294747CD56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3883" y="8780270"/>
            <a:ext cx="1670907" cy="550016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E01D6820-D461-4C13-8E76-0D61FF5A55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6283" y="8780270"/>
            <a:ext cx="1670907" cy="550016"/>
          </a:xfrm>
          <a:prstGeom prst="rect">
            <a:avLst/>
          </a:prstGeom>
        </p:spPr>
      </p:pic>
      <p:grpSp>
        <p:nvGrpSpPr>
          <p:cNvPr id="14" name="Groupe 13">
            <a:extLst>
              <a:ext uri="{FF2B5EF4-FFF2-40B4-BE49-F238E27FC236}">
                <a16:creationId xmlns:a16="http://schemas.microsoft.com/office/drawing/2014/main" id="{D1E225B1-C9EE-4E85-A3FC-D32C2D91C489}"/>
              </a:ext>
            </a:extLst>
          </p:cNvPr>
          <p:cNvGrpSpPr/>
          <p:nvPr userDrawn="1"/>
        </p:nvGrpSpPr>
        <p:grpSpPr>
          <a:xfrm>
            <a:off x="6576006" y="6843497"/>
            <a:ext cx="276999" cy="2891052"/>
            <a:chOff x="6576006" y="6843497"/>
            <a:chExt cx="276999" cy="2891052"/>
          </a:xfrm>
        </p:grpSpPr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BEF4939C-FC1D-4AF9-9CDE-32E7C36DDC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6434608" y="7707299"/>
              <a:ext cx="559796" cy="186556"/>
            </a:xfrm>
            <a:prstGeom prst="rect">
              <a:avLst/>
            </a:prstGeom>
          </p:spPr>
        </p:pic>
        <p:pic>
          <p:nvPicPr>
            <p:cNvPr id="16" name="Picture 2" descr="RÃ©sultat de recherche d'images pour &quot;licence creative commons&quot;">
              <a:extLst>
                <a:ext uri="{FF2B5EF4-FFF2-40B4-BE49-F238E27FC236}">
                  <a16:creationId xmlns:a16="http://schemas.microsoft.com/office/drawing/2014/main" id="{93A896E6-FAC7-4B15-B4E1-7A18AD473C59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6508131" y="6977640"/>
              <a:ext cx="412750" cy="144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0DE96AA2-33E0-41C4-A4EB-0B7E96965E7C}"/>
                </a:ext>
              </a:extLst>
            </p:cNvPr>
            <p:cNvSpPr txBox="1"/>
            <p:nvPr userDrawn="1"/>
          </p:nvSpPr>
          <p:spPr>
            <a:xfrm rot="16200000">
              <a:off x="5923456" y="8804999"/>
              <a:ext cx="15821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dirty="0"/>
                <a:t>https://scape.enepe.fr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1211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7027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8" r:id="rId4"/>
    <p:sldLayoutId id="2147483687" r:id="rId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jpeg"/><Relationship Id="rId18" Type="http://schemas.openxmlformats.org/officeDocument/2006/relationships/image" Target="../media/image20.jpeg"/><Relationship Id="rId3" Type="http://schemas.openxmlformats.org/officeDocument/2006/relationships/image" Target="../media/image6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17" Type="http://schemas.openxmlformats.org/officeDocument/2006/relationships/image" Target="../media/image19.jpeg"/><Relationship Id="rId2" Type="http://schemas.openxmlformats.org/officeDocument/2006/relationships/image" Target="../media/image5.jpeg"/><Relationship Id="rId16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png"/><Relationship Id="rId5" Type="http://schemas.openxmlformats.org/officeDocument/2006/relationships/hyperlink" Target="https://fr.wikipedia.org/wiki/Christogramme" TargetMode="External"/><Relationship Id="rId15" Type="http://schemas.openxmlformats.org/officeDocument/2006/relationships/image" Target="../media/image17.jpeg"/><Relationship Id="rId10" Type="http://schemas.openxmlformats.org/officeDocument/2006/relationships/image" Target="../media/image12.jpeg"/><Relationship Id="rId4" Type="http://schemas.openxmlformats.org/officeDocument/2006/relationships/image" Target="../media/image7.png"/><Relationship Id="rId9" Type="http://schemas.openxmlformats.org/officeDocument/2006/relationships/image" Target="../media/image11.jpeg"/><Relationship Id="rId1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Groupe 165">
            <a:extLst>
              <a:ext uri="{FF2B5EF4-FFF2-40B4-BE49-F238E27FC236}">
                <a16:creationId xmlns:a16="http://schemas.microsoft.com/office/drawing/2014/main" id="{D92C44D6-29D8-4EE1-A96E-F727D07E2428}"/>
              </a:ext>
            </a:extLst>
          </p:cNvPr>
          <p:cNvGrpSpPr/>
          <p:nvPr/>
        </p:nvGrpSpPr>
        <p:grpSpPr>
          <a:xfrm>
            <a:off x="428943" y="356461"/>
            <a:ext cx="2003267" cy="3059999"/>
            <a:chOff x="435730" y="362999"/>
            <a:chExt cx="2003267" cy="3059999"/>
          </a:xfrm>
        </p:grpSpPr>
        <p:sp>
          <p:nvSpPr>
            <p:cNvPr id="3" name="Rectangle : coins arrondis 2">
              <a:extLst>
                <a:ext uri="{FF2B5EF4-FFF2-40B4-BE49-F238E27FC236}">
                  <a16:creationId xmlns:a16="http://schemas.microsoft.com/office/drawing/2014/main" id="{8C9B0FD1-6EDA-458C-BC7C-638FF3352E9C}"/>
                </a:ext>
              </a:extLst>
            </p:cNvPr>
            <p:cNvSpPr/>
            <p:nvPr userDrawn="1"/>
          </p:nvSpPr>
          <p:spPr>
            <a:xfrm>
              <a:off x="458997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9" name="Ellipse 28">
              <a:extLst>
                <a:ext uri="{FF2B5EF4-FFF2-40B4-BE49-F238E27FC236}">
                  <a16:creationId xmlns:a16="http://schemas.microsoft.com/office/drawing/2014/main" id="{E3A3BA3E-219C-41E2-8180-9BEFCF260941}"/>
                </a:ext>
              </a:extLst>
            </p:cNvPr>
            <p:cNvSpPr/>
            <p:nvPr/>
          </p:nvSpPr>
          <p:spPr>
            <a:xfrm>
              <a:off x="1225705" y="519778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" name="Connecteur droit 4">
              <a:extLst>
                <a:ext uri="{FF2B5EF4-FFF2-40B4-BE49-F238E27FC236}">
                  <a16:creationId xmlns:a16="http://schemas.microsoft.com/office/drawing/2014/main" id="{E967A4B4-5817-48FC-9EC0-23848C0B334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47297" y="741068"/>
              <a:ext cx="1812959" cy="6336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C40689CF-D6C6-404B-A5B6-CE11AAEA791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39394" y="1929455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BAB0E42-B574-4E2D-BAC3-4BFBA28C1E9C}"/>
                </a:ext>
              </a:extLst>
            </p:cNvPr>
            <p:cNvSpPr/>
            <p:nvPr userDrawn="1"/>
          </p:nvSpPr>
          <p:spPr>
            <a:xfrm>
              <a:off x="1298804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9" name="Rectangle : coins arrondis 8">
              <a:extLst>
                <a:ext uri="{FF2B5EF4-FFF2-40B4-BE49-F238E27FC236}">
                  <a16:creationId xmlns:a16="http://schemas.microsoft.com/office/drawing/2014/main" id="{7191610A-B78E-438C-8E26-6129E64EE3BA}"/>
                </a:ext>
              </a:extLst>
            </p:cNvPr>
            <p:cNvSpPr/>
            <p:nvPr userDrawn="1"/>
          </p:nvSpPr>
          <p:spPr>
            <a:xfrm>
              <a:off x="527453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A2FC5FBC-6EEB-49BB-A6B2-99816D9AD37E}"/>
                </a:ext>
              </a:extLst>
            </p:cNvPr>
            <p:cNvSpPr txBox="1"/>
            <p:nvPr userDrawn="1"/>
          </p:nvSpPr>
          <p:spPr>
            <a:xfrm flipH="1">
              <a:off x="435730" y="438671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DATE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A5FDA378-29D3-449B-9F92-93221FB206CC}"/>
                </a:ext>
              </a:extLst>
            </p:cNvPr>
            <p:cNvSpPr txBox="1"/>
            <p:nvPr userDrawn="1"/>
          </p:nvSpPr>
          <p:spPr>
            <a:xfrm>
              <a:off x="482923" y="1950635"/>
              <a:ext cx="1924655" cy="1392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100" b="1" dirty="0">
                  <a:solidFill>
                    <a:srgbClr val="7030A0"/>
                  </a:solidFill>
                </a:rPr>
                <a:t>212 : EDIT DE CARACALLA</a:t>
              </a:r>
            </a:p>
            <a:p>
              <a:pPr algn="ctr"/>
              <a:r>
                <a:rPr lang="fr-FR" sz="1050" dirty="0">
                  <a:solidFill>
                    <a:srgbClr val="7030A0"/>
                  </a:solidFill>
                </a:rPr>
                <a:t>L’empereur Caracalla promulgue une loi qui accorde la citoyenneté romaine à tous les habitants libres de l’Empire.</a:t>
              </a:r>
            </a:p>
            <a:p>
              <a:pPr algn="ctr"/>
              <a:r>
                <a:rPr lang="fr-FR" sz="1050" dirty="0">
                  <a:solidFill>
                    <a:srgbClr val="7030A0"/>
                  </a:solidFill>
                </a:rPr>
                <a:t>Garde cette carte et quand tu arriveras sur la case 63, tu pourras t’y arrêter directement. </a:t>
              </a:r>
            </a:p>
          </p:txBody>
        </p:sp>
      </p:grpSp>
      <p:grpSp>
        <p:nvGrpSpPr>
          <p:cNvPr id="167" name="Groupe 166">
            <a:extLst>
              <a:ext uri="{FF2B5EF4-FFF2-40B4-BE49-F238E27FC236}">
                <a16:creationId xmlns:a16="http://schemas.microsoft.com/office/drawing/2014/main" id="{21FAA2DD-2504-4E42-91EF-19AFDBEB0451}"/>
              </a:ext>
            </a:extLst>
          </p:cNvPr>
          <p:cNvGrpSpPr/>
          <p:nvPr/>
        </p:nvGrpSpPr>
        <p:grpSpPr>
          <a:xfrm>
            <a:off x="2437483" y="344457"/>
            <a:ext cx="2005615" cy="3059999"/>
            <a:chOff x="2437397" y="362999"/>
            <a:chExt cx="2005615" cy="3059999"/>
          </a:xfrm>
        </p:grpSpPr>
        <p:sp>
          <p:nvSpPr>
            <p:cNvPr id="19" name="Rectangle : coins arrondis 18">
              <a:extLst>
                <a:ext uri="{FF2B5EF4-FFF2-40B4-BE49-F238E27FC236}">
                  <a16:creationId xmlns:a16="http://schemas.microsoft.com/office/drawing/2014/main" id="{07A1A16F-3539-4A64-9324-1C14DF078090}"/>
                </a:ext>
              </a:extLst>
            </p:cNvPr>
            <p:cNvSpPr/>
            <p:nvPr userDrawn="1"/>
          </p:nvSpPr>
          <p:spPr>
            <a:xfrm>
              <a:off x="2437397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DACD9153-3719-4C81-8DE6-20E330E40788}"/>
                </a:ext>
              </a:extLst>
            </p:cNvPr>
            <p:cNvCxnSpPr>
              <a:cxnSpLocks/>
            </p:cNvCxnSpPr>
            <p:nvPr/>
          </p:nvCxnSpPr>
          <p:spPr>
            <a:xfrm>
              <a:off x="2525697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4510AB74-18E6-4CC6-A3B8-106AF9602A46}"/>
                </a:ext>
              </a:extLst>
            </p:cNvPr>
            <p:cNvCxnSpPr>
              <a:cxnSpLocks/>
            </p:cNvCxnSpPr>
            <p:nvPr/>
          </p:nvCxnSpPr>
          <p:spPr>
            <a:xfrm>
              <a:off x="2531865" y="1924290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05A361B-950D-4EC1-8E23-8C9440C72932}"/>
                </a:ext>
              </a:extLst>
            </p:cNvPr>
            <p:cNvSpPr/>
            <p:nvPr/>
          </p:nvSpPr>
          <p:spPr>
            <a:xfrm>
              <a:off x="3277204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25" name="Rectangle : coins arrondis 24">
              <a:extLst>
                <a:ext uri="{FF2B5EF4-FFF2-40B4-BE49-F238E27FC236}">
                  <a16:creationId xmlns:a16="http://schemas.microsoft.com/office/drawing/2014/main" id="{FC30395C-4A55-4F3D-84ED-7213F8CA6AE7}"/>
                </a:ext>
              </a:extLst>
            </p:cNvPr>
            <p:cNvSpPr/>
            <p:nvPr/>
          </p:nvSpPr>
          <p:spPr>
            <a:xfrm>
              <a:off x="2505853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9E206112-72CB-43E1-B48F-014EC0D90A42}"/>
                </a:ext>
              </a:extLst>
            </p:cNvPr>
            <p:cNvSpPr txBox="1"/>
            <p:nvPr/>
          </p:nvSpPr>
          <p:spPr>
            <a:xfrm flipH="1">
              <a:off x="2463008" y="440086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DATE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1E77983D-FC37-4416-861C-56EE67341DB2}"/>
                </a:ext>
              </a:extLst>
            </p:cNvPr>
            <p:cNvSpPr txBox="1"/>
            <p:nvPr/>
          </p:nvSpPr>
          <p:spPr>
            <a:xfrm>
              <a:off x="2484501" y="1925207"/>
              <a:ext cx="1830540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50" b="1" dirty="0">
                  <a:solidFill>
                    <a:srgbClr val="7030A0"/>
                  </a:solidFill>
                </a:rPr>
                <a:t>313 : EDIT DE MILAN</a:t>
              </a:r>
            </a:p>
            <a:p>
              <a:pPr algn="ctr"/>
              <a:r>
                <a:rPr lang="fr-FR" sz="1050" dirty="0">
                  <a:solidFill>
                    <a:srgbClr val="7030A0"/>
                  </a:solidFill>
                </a:rPr>
                <a:t>Les co-empereurs Constantin et Licinius se rencontrent à Milan et accordent aux chrétiens la liberté de pratiquer leur religion.</a:t>
              </a:r>
            </a:p>
          </p:txBody>
        </p:sp>
      </p:grpSp>
      <p:grpSp>
        <p:nvGrpSpPr>
          <p:cNvPr id="168" name="Groupe 167">
            <a:extLst>
              <a:ext uri="{FF2B5EF4-FFF2-40B4-BE49-F238E27FC236}">
                <a16:creationId xmlns:a16="http://schemas.microsoft.com/office/drawing/2014/main" id="{90FFD146-C1E9-45ED-9E34-924528FCC056}"/>
              </a:ext>
            </a:extLst>
          </p:cNvPr>
          <p:cNvGrpSpPr/>
          <p:nvPr/>
        </p:nvGrpSpPr>
        <p:grpSpPr>
          <a:xfrm>
            <a:off x="4383983" y="362999"/>
            <a:ext cx="2011419" cy="3059999"/>
            <a:chOff x="4383983" y="362999"/>
            <a:chExt cx="2011419" cy="3059999"/>
          </a:xfrm>
        </p:grpSpPr>
        <p:sp>
          <p:nvSpPr>
            <p:cNvPr id="35" name="Rectangle : coins arrondis 34">
              <a:extLst>
                <a:ext uri="{FF2B5EF4-FFF2-40B4-BE49-F238E27FC236}">
                  <a16:creationId xmlns:a16="http://schemas.microsoft.com/office/drawing/2014/main" id="{343B775D-69E5-4474-9CFD-3DC4D3094E1B}"/>
                </a:ext>
              </a:extLst>
            </p:cNvPr>
            <p:cNvSpPr/>
            <p:nvPr/>
          </p:nvSpPr>
          <p:spPr>
            <a:xfrm>
              <a:off x="4415402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6A1E1A47-41A2-4870-911B-9DFBCF9FAB8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03702" y="742093"/>
              <a:ext cx="1823244" cy="5311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AC33D519-6861-4EB5-85E1-761135D9F9B2}"/>
                </a:ext>
              </a:extLst>
            </p:cNvPr>
            <p:cNvCxnSpPr>
              <a:cxnSpLocks/>
            </p:cNvCxnSpPr>
            <p:nvPr/>
          </p:nvCxnSpPr>
          <p:spPr>
            <a:xfrm>
              <a:off x="4512238" y="1905748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64C514F6-939F-48A9-A88E-17B129C6A9F5}"/>
                </a:ext>
              </a:extLst>
            </p:cNvPr>
            <p:cNvSpPr/>
            <p:nvPr/>
          </p:nvSpPr>
          <p:spPr>
            <a:xfrm>
              <a:off x="5255209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id="{B27EFAF4-7A4B-4BC7-AF9C-7E7EDBFE037B}"/>
                </a:ext>
              </a:extLst>
            </p:cNvPr>
            <p:cNvSpPr/>
            <p:nvPr/>
          </p:nvSpPr>
          <p:spPr>
            <a:xfrm>
              <a:off x="4483858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id="{CA9F7D53-F514-41E2-BC15-4DF49F1E3997}"/>
                </a:ext>
              </a:extLst>
            </p:cNvPr>
            <p:cNvSpPr txBox="1"/>
            <p:nvPr/>
          </p:nvSpPr>
          <p:spPr>
            <a:xfrm flipH="1">
              <a:off x="4412257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DATE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sp>
          <p:nvSpPr>
            <p:cNvPr id="44" name="ZoneTexte 43">
              <a:extLst>
                <a:ext uri="{FF2B5EF4-FFF2-40B4-BE49-F238E27FC236}">
                  <a16:creationId xmlns:a16="http://schemas.microsoft.com/office/drawing/2014/main" id="{64DC0FC5-CD7B-4BC3-AE4F-4FA68FFA5720}"/>
                </a:ext>
              </a:extLst>
            </p:cNvPr>
            <p:cNvSpPr txBox="1"/>
            <p:nvPr/>
          </p:nvSpPr>
          <p:spPr>
            <a:xfrm>
              <a:off x="4383983" y="1921424"/>
              <a:ext cx="1925891" cy="1277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100" b="1" dirty="0">
                  <a:solidFill>
                    <a:srgbClr val="7030A0"/>
                  </a:solidFill>
                </a:rPr>
                <a:t>392 : EDIT DE THEODOSE</a:t>
              </a:r>
            </a:p>
            <a:p>
              <a:pPr algn="ctr"/>
              <a:r>
                <a:rPr lang="fr-FR" sz="1100" dirty="0">
                  <a:solidFill>
                    <a:srgbClr val="7030A0"/>
                  </a:solidFill>
                </a:rPr>
                <a:t>Après avoir été baptisé en 380, l’empereur Théodose proclame le christianisme comme religion officielle de l’empire et interdit les autres cultes.</a:t>
              </a:r>
            </a:p>
          </p:txBody>
        </p:sp>
      </p:grpSp>
      <p:grpSp>
        <p:nvGrpSpPr>
          <p:cNvPr id="142" name="Groupe 141">
            <a:extLst>
              <a:ext uri="{FF2B5EF4-FFF2-40B4-BE49-F238E27FC236}">
                <a16:creationId xmlns:a16="http://schemas.microsoft.com/office/drawing/2014/main" id="{88817422-70AB-48B0-9B71-D9731F41D309}"/>
              </a:ext>
            </a:extLst>
          </p:cNvPr>
          <p:cNvGrpSpPr/>
          <p:nvPr/>
        </p:nvGrpSpPr>
        <p:grpSpPr>
          <a:xfrm>
            <a:off x="452206" y="3423581"/>
            <a:ext cx="1986791" cy="3059999"/>
            <a:chOff x="452206" y="3423581"/>
            <a:chExt cx="1986791" cy="3059999"/>
          </a:xfrm>
        </p:grpSpPr>
        <p:sp>
          <p:nvSpPr>
            <p:cNvPr id="51" name="Rectangle : coins arrondis 50">
              <a:extLst>
                <a:ext uri="{FF2B5EF4-FFF2-40B4-BE49-F238E27FC236}">
                  <a16:creationId xmlns:a16="http://schemas.microsoft.com/office/drawing/2014/main" id="{BE2DBEC1-D9DB-432A-82D7-9AD074EDF9C5}"/>
                </a:ext>
              </a:extLst>
            </p:cNvPr>
            <p:cNvSpPr/>
            <p:nvPr/>
          </p:nvSpPr>
          <p:spPr>
            <a:xfrm>
              <a:off x="45899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2315FB92-1DDF-4A8E-B2C5-5CB905B59BD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7297" y="3807321"/>
              <a:ext cx="1806172" cy="665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622BB9C1-5128-497E-8FD9-DD206ADFE4B8}"/>
                </a:ext>
              </a:extLst>
            </p:cNvPr>
            <p:cNvCxnSpPr>
              <a:cxnSpLocks/>
            </p:cNvCxnSpPr>
            <p:nvPr/>
          </p:nvCxnSpPr>
          <p:spPr>
            <a:xfrm>
              <a:off x="540510" y="4868266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556215F5-E1FF-437C-909C-14AB46BBDC62}"/>
                </a:ext>
              </a:extLst>
            </p:cNvPr>
            <p:cNvSpPr/>
            <p:nvPr/>
          </p:nvSpPr>
          <p:spPr>
            <a:xfrm>
              <a:off x="1298804" y="3636128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id="{9DD2C7F7-8EFB-47F1-9EF8-9C5F0E67BD45}"/>
                </a:ext>
              </a:extLst>
            </p:cNvPr>
            <p:cNvSpPr/>
            <p:nvPr/>
          </p:nvSpPr>
          <p:spPr>
            <a:xfrm>
              <a:off x="52745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id="{B37E5B99-58C3-408C-A6DD-0FFC8081CDD3}"/>
                </a:ext>
              </a:extLst>
            </p:cNvPr>
            <p:cNvSpPr txBox="1"/>
            <p:nvPr/>
          </p:nvSpPr>
          <p:spPr>
            <a:xfrm flipH="1">
              <a:off x="452206" y="3511544"/>
              <a:ext cx="18430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DATE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id="{FBCFB001-3695-4BC2-9069-3FB4DD3DC6AC}"/>
                </a:ext>
              </a:extLst>
            </p:cNvPr>
            <p:cNvSpPr txBox="1"/>
            <p:nvPr/>
          </p:nvSpPr>
          <p:spPr>
            <a:xfrm>
              <a:off x="563132" y="4881826"/>
              <a:ext cx="178698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b="1" dirty="0">
                  <a:solidFill>
                    <a:srgbClr val="7030A0"/>
                  </a:solidFill>
                </a:rPr>
                <a:t> IIème s. av. JC - IIème s. </a:t>
              </a:r>
              <a:r>
                <a:rPr lang="fr-FR" sz="1000" b="1" dirty="0" err="1">
                  <a:solidFill>
                    <a:srgbClr val="7030A0"/>
                  </a:solidFill>
                </a:rPr>
                <a:t>ap</a:t>
              </a:r>
              <a:r>
                <a:rPr lang="fr-FR" sz="1000" b="1" dirty="0">
                  <a:solidFill>
                    <a:srgbClr val="7030A0"/>
                  </a:solidFill>
                </a:rPr>
                <a:t>. JC</a:t>
              </a:r>
            </a:p>
            <a:p>
              <a:pPr algn="ctr"/>
              <a:r>
                <a:rPr lang="fr-FR" sz="1000" b="1" dirty="0">
                  <a:solidFill>
                    <a:srgbClr val="7030A0"/>
                  </a:solidFill>
                </a:rPr>
                <a:t>LA CHINE DES HAN</a:t>
              </a:r>
            </a:p>
            <a:p>
              <a:pPr algn="ctr"/>
              <a:r>
                <a:rPr lang="fr-FR" sz="1000" dirty="0">
                  <a:solidFill>
                    <a:srgbClr val="7030A0"/>
                  </a:solidFill>
                </a:rPr>
                <a:t>Des caravanes empruntent la route de la soie et mettent en relation l’Orient et l’Occident. Les 2 empires échangent des produits rares mais aussi des techniques.</a:t>
              </a:r>
            </a:p>
          </p:txBody>
        </p:sp>
      </p:grpSp>
      <p:grpSp>
        <p:nvGrpSpPr>
          <p:cNvPr id="169" name="Groupe 168">
            <a:extLst>
              <a:ext uri="{FF2B5EF4-FFF2-40B4-BE49-F238E27FC236}">
                <a16:creationId xmlns:a16="http://schemas.microsoft.com/office/drawing/2014/main" id="{3B854D30-80B4-4170-B750-95F1E507667C}"/>
              </a:ext>
            </a:extLst>
          </p:cNvPr>
          <p:cNvGrpSpPr/>
          <p:nvPr/>
        </p:nvGrpSpPr>
        <p:grpSpPr>
          <a:xfrm>
            <a:off x="2439054" y="3423581"/>
            <a:ext cx="1980000" cy="3059999"/>
            <a:chOff x="2439054" y="3423581"/>
            <a:chExt cx="1980000" cy="3059999"/>
          </a:xfrm>
        </p:grpSpPr>
        <p:sp>
          <p:nvSpPr>
            <p:cNvPr id="67" name="Rectangle : coins arrondis 66">
              <a:extLst>
                <a:ext uri="{FF2B5EF4-FFF2-40B4-BE49-F238E27FC236}">
                  <a16:creationId xmlns:a16="http://schemas.microsoft.com/office/drawing/2014/main" id="{2A8E18FD-6F5C-4689-BC46-2963B3ADB205}"/>
                </a:ext>
              </a:extLst>
            </p:cNvPr>
            <p:cNvSpPr/>
            <p:nvPr/>
          </p:nvSpPr>
          <p:spPr>
            <a:xfrm>
              <a:off x="2439054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16F8F542-0A4C-42F8-9100-5313C2704C6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27354" y="3807321"/>
              <a:ext cx="1796830" cy="665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84765E9D-9A59-4AA7-A5A1-864EE941F5AE}"/>
                </a:ext>
              </a:extLst>
            </p:cNvPr>
            <p:cNvCxnSpPr>
              <a:cxnSpLocks/>
            </p:cNvCxnSpPr>
            <p:nvPr/>
          </p:nvCxnSpPr>
          <p:spPr>
            <a:xfrm>
              <a:off x="2539208" y="4868266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4FC44738-9BF8-4E3B-9554-088227ABC3A9}"/>
                </a:ext>
              </a:extLst>
            </p:cNvPr>
            <p:cNvSpPr/>
            <p:nvPr/>
          </p:nvSpPr>
          <p:spPr>
            <a:xfrm>
              <a:off x="3278861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73" name="Rectangle : coins arrondis 72">
              <a:extLst>
                <a:ext uri="{FF2B5EF4-FFF2-40B4-BE49-F238E27FC236}">
                  <a16:creationId xmlns:a16="http://schemas.microsoft.com/office/drawing/2014/main" id="{4326B42E-5FF3-4605-8DEF-975EA0EEAD4E}"/>
                </a:ext>
              </a:extLst>
            </p:cNvPr>
            <p:cNvSpPr/>
            <p:nvPr/>
          </p:nvSpPr>
          <p:spPr>
            <a:xfrm>
              <a:off x="2507510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id="{1C9C2874-C310-4991-8FE5-919DF25B23B5}"/>
                </a:ext>
              </a:extLst>
            </p:cNvPr>
            <p:cNvSpPr txBox="1"/>
            <p:nvPr/>
          </p:nvSpPr>
          <p:spPr>
            <a:xfrm flipH="1">
              <a:off x="2769895" y="3521481"/>
              <a:ext cx="1328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DATE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sp>
          <p:nvSpPr>
            <p:cNvPr id="76" name="ZoneTexte 75">
              <a:extLst>
                <a:ext uri="{FF2B5EF4-FFF2-40B4-BE49-F238E27FC236}">
                  <a16:creationId xmlns:a16="http://schemas.microsoft.com/office/drawing/2014/main" id="{B078AE09-69A3-4BC8-81C3-B8F841EC6625}"/>
                </a:ext>
              </a:extLst>
            </p:cNvPr>
            <p:cNvSpPr txBox="1"/>
            <p:nvPr/>
          </p:nvSpPr>
          <p:spPr>
            <a:xfrm>
              <a:off x="2525151" y="4875854"/>
              <a:ext cx="1789975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b="1" dirty="0">
                  <a:solidFill>
                    <a:srgbClr val="7030A0"/>
                  </a:solidFill>
                </a:rPr>
                <a:t>Ier &amp; IIème siècle</a:t>
              </a:r>
            </a:p>
            <a:p>
              <a:pPr algn="ctr"/>
              <a:r>
                <a:rPr lang="fr-FR" sz="1000" b="1" dirty="0">
                  <a:solidFill>
                    <a:srgbClr val="7030A0"/>
                  </a:solidFill>
                </a:rPr>
                <a:t>PAX ROMANA</a:t>
              </a:r>
            </a:p>
            <a:p>
              <a:pPr algn="ctr"/>
              <a:r>
                <a:rPr lang="fr-FR" sz="1000" i="0" dirty="0">
                  <a:solidFill>
                    <a:srgbClr val="7030A0"/>
                  </a:solidFill>
                  <a:effectLst/>
                </a:rPr>
                <a:t>La paix romaine et la stabilité du pouvoir assurent la prospérité de l'empire. Les marchandises circulent grâce aux voies romaines.</a:t>
              </a:r>
              <a:endParaRPr lang="fr-FR" sz="1000" dirty="0">
                <a:solidFill>
                  <a:srgbClr val="7030A0"/>
                </a:solidFill>
              </a:endParaRPr>
            </a:p>
          </p:txBody>
        </p:sp>
      </p:grpSp>
      <p:grpSp>
        <p:nvGrpSpPr>
          <p:cNvPr id="130" name="Groupe 129">
            <a:extLst>
              <a:ext uri="{FF2B5EF4-FFF2-40B4-BE49-F238E27FC236}">
                <a16:creationId xmlns:a16="http://schemas.microsoft.com/office/drawing/2014/main" id="{D31DCC02-1813-43F1-A3AF-C0967D24D10A}"/>
              </a:ext>
            </a:extLst>
          </p:cNvPr>
          <p:cNvGrpSpPr/>
          <p:nvPr/>
        </p:nvGrpSpPr>
        <p:grpSpPr>
          <a:xfrm>
            <a:off x="4395280" y="3423002"/>
            <a:ext cx="2000156" cy="3059999"/>
            <a:chOff x="4395280" y="3423002"/>
            <a:chExt cx="2000156" cy="3059999"/>
          </a:xfrm>
        </p:grpSpPr>
        <p:sp>
          <p:nvSpPr>
            <p:cNvPr id="83" name="Rectangle : coins arrondis 82">
              <a:extLst>
                <a:ext uri="{FF2B5EF4-FFF2-40B4-BE49-F238E27FC236}">
                  <a16:creationId xmlns:a16="http://schemas.microsoft.com/office/drawing/2014/main" id="{8C58262D-F398-4B7C-98F2-04365BEB3485}"/>
                </a:ext>
              </a:extLst>
            </p:cNvPr>
            <p:cNvSpPr/>
            <p:nvPr/>
          </p:nvSpPr>
          <p:spPr>
            <a:xfrm>
              <a:off x="4395280" y="3423002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14BD3AB9-EAD8-495C-B9C8-B23F21430575}"/>
                </a:ext>
              </a:extLst>
            </p:cNvPr>
            <p:cNvCxnSpPr>
              <a:cxnSpLocks/>
            </p:cNvCxnSpPr>
            <p:nvPr/>
          </p:nvCxnSpPr>
          <p:spPr>
            <a:xfrm>
              <a:off x="4506877" y="3807986"/>
              <a:ext cx="1811533" cy="11335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788D12E0-0887-413C-8D43-26E09402D369}"/>
                </a:ext>
              </a:extLst>
            </p:cNvPr>
            <p:cNvCxnSpPr>
              <a:cxnSpLocks/>
            </p:cNvCxnSpPr>
            <p:nvPr/>
          </p:nvCxnSpPr>
          <p:spPr>
            <a:xfrm>
              <a:off x="4512238" y="4879044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33FDE62D-77B3-4D4E-87C2-4ABD1100F5C6}"/>
                </a:ext>
              </a:extLst>
            </p:cNvPr>
            <p:cNvSpPr/>
            <p:nvPr/>
          </p:nvSpPr>
          <p:spPr>
            <a:xfrm>
              <a:off x="5258384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89" name="Rectangle : coins arrondis 88">
              <a:extLst>
                <a:ext uri="{FF2B5EF4-FFF2-40B4-BE49-F238E27FC236}">
                  <a16:creationId xmlns:a16="http://schemas.microsoft.com/office/drawing/2014/main" id="{27B1ABF4-41AE-4C16-9D7A-E67A2B612A25}"/>
                </a:ext>
              </a:extLst>
            </p:cNvPr>
            <p:cNvSpPr/>
            <p:nvPr/>
          </p:nvSpPr>
          <p:spPr>
            <a:xfrm>
              <a:off x="448703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id="{E355BBEF-3366-4D96-A04F-3FCD86345C87}"/>
                </a:ext>
              </a:extLst>
            </p:cNvPr>
            <p:cNvSpPr txBox="1"/>
            <p:nvPr/>
          </p:nvSpPr>
          <p:spPr>
            <a:xfrm flipH="1">
              <a:off x="4415432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DATE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sp>
          <p:nvSpPr>
            <p:cNvPr id="92" name="ZoneTexte 91">
              <a:extLst>
                <a:ext uri="{FF2B5EF4-FFF2-40B4-BE49-F238E27FC236}">
                  <a16:creationId xmlns:a16="http://schemas.microsoft.com/office/drawing/2014/main" id="{88F00345-4AE3-4423-B8DA-8FB8348EBB60}"/>
                </a:ext>
              </a:extLst>
            </p:cNvPr>
            <p:cNvSpPr txBox="1"/>
            <p:nvPr/>
          </p:nvSpPr>
          <p:spPr>
            <a:xfrm>
              <a:off x="4488995" y="4852688"/>
              <a:ext cx="1771165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b="1" dirty="0">
                  <a:solidFill>
                    <a:srgbClr val="7030A0"/>
                  </a:solidFill>
                </a:rPr>
                <a:t>Ier – IVème siècle</a:t>
              </a:r>
            </a:p>
            <a:p>
              <a:pPr algn="ctr"/>
              <a:r>
                <a:rPr lang="fr-FR" sz="1000" b="1" dirty="0">
                  <a:solidFill>
                    <a:srgbClr val="7030A0"/>
                  </a:solidFill>
                </a:rPr>
                <a:t>DEBUTS DU CHRISTIANNISME</a:t>
              </a:r>
            </a:p>
            <a:p>
              <a:pPr algn="ctr"/>
              <a:r>
                <a:rPr lang="fr-FR" sz="1000" b="0" i="0" dirty="0">
                  <a:solidFill>
                    <a:srgbClr val="7030A0"/>
                  </a:solidFill>
                  <a:effectLst/>
                </a:rPr>
                <a:t>En Judée, des juifs ne supportent plus la domination romaine et attendent l'arrivée d'un </a:t>
              </a:r>
              <a:r>
                <a:rPr lang="fr-FR" sz="1000" b="1" i="0" dirty="0">
                  <a:solidFill>
                    <a:srgbClr val="7030A0"/>
                  </a:solidFill>
                  <a:effectLst/>
                </a:rPr>
                <a:t>messie</a:t>
              </a:r>
              <a:r>
                <a:rPr lang="fr-FR" sz="1000" b="0" i="0" dirty="0">
                  <a:solidFill>
                    <a:srgbClr val="7030A0"/>
                  </a:solidFill>
                  <a:effectLst/>
                </a:rPr>
                <a:t>, pour délivrer leur peuple et rétablir le royaume d'Israël.</a:t>
              </a:r>
            </a:p>
            <a:p>
              <a:pPr algn="ctr"/>
              <a:endParaRPr lang="fr-FR" sz="1000" b="1" dirty="0">
                <a:solidFill>
                  <a:srgbClr val="7030A0"/>
                </a:solidFill>
              </a:endParaRPr>
            </a:p>
          </p:txBody>
        </p:sp>
      </p:grpSp>
      <p:grpSp>
        <p:nvGrpSpPr>
          <p:cNvPr id="98" name="Groupe 97">
            <a:extLst>
              <a:ext uri="{FF2B5EF4-FFF2-40B4-BE49-F238E27FC236}">
                <a16:creationId xmlns:a16="http://schemas.microsoft.com/office/drawing/2014/main" id="{1085D834-BB02-4143-B370-96B79DA2171A}"/>
              </a:ext>
            </a:extLst>
          </p:cNvPr>
          <p:cNvGrpSpPr/>
          <p:nvPr/>
        </p:nvGrpSpPr>
        <p:grpSpPr>
          <a:xfrm>
            <a:off x="2433706" y="6483001"/>
            <a:ext cx="1983145" cy="3059999"/>
            <a:chOff x="2433706" y="6483001"/>
            <a:chExt cx="1983145" cy="3059999"/>
          </a:xfrm>
        </p:grpSpPr>
        <p:sp>
          <p:nvSpPr>
            <p:cNvPr id="115" name="Rectangle : coins arrondis 114">
              <a:extLst>
                <a:ext uri="{FF2B5EF4-FFF2-40B4-BE49-F238E27FC236}">
                  <a16:creationId xmlns:a16="http://schemas.microsoft.com/office/drawing/2014/main" id="{CDBDFE3F-8D58-4DA3-BE40-37474F12267C}"/>
                </a:ext>
              </a:extLst>
            </p:cNvPr>
            <p:cNvSpPr/>
            <p:nvPr/>
          </p:nvSpPr>
          <p:spPr>
            <a:xfrm>
              <a:off x="2436851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id="{5171421C-6E3D-43C5-B658-513C4FBCEBF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25151" y="6866741"/>
              <a:ext cx="1799033" cy="665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Connecteur droit 117">
              <a:extLst>
                <a:ext uri="{FF2B5EF4-FFF2-40B4-BE49-F238E27FC236}">
                  <a16:creationId xmlns:a16="http://schemas.microsoft.com/office/drawing/2014/main" id="{780C16E6-2527-4C01-9D5C-59B60E3D1F11}"/>
                </a:ext>
              </a:extLst>
            </p:cNvPr>
            <p:cNvCxnSpPr>
              <a:cxnSpLocks/>
            </p:cNvCxnSpPr>
            <p:nvPr/>
          </p:nvCxnSpPr>
          <p:spPr>
            <a:xfrm>
              <a:off x="2547729" y="8044545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CCCB81F7-05F1-4E10-9821-369CCE2DB3D0}"/>
                </a:ext>
              </a:extLst>
            </p:cNvPr>
            <p:cNvSpPr/>
            <p:nvPr/>
          </p:nvSpPr>
          <p:spPr>
            <a:xfrm>
              <a:off x="3276658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21" name="Rectangle : coins arrondis 120">
              <a:extLst>
                <a:ext uri="{FF2B5EF4-FFF2-40B4-BE49-F238E27FC236}">
                  <a16:creationId xmlns:a16="http://schemas.microsoft.com/office/drawing/2014/main" id="{DCE4D0F2-1B4F-4CDE-8BDD-86E78DEE2ECB}"/>
                </a:ext>
              </a:extLst>
            </p:cNvPr>
            <p:cNvSpPr/>
            <p:nvPr/>
          </p:nvSpPr>
          <p:spPr>
            <a:xfrm>
              <a:off x="2505307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id="{1A55A20B-77A2-4FE9-B0EF-99F51295269F}"/>
                </a:ext>
              </a:extLst>
            </p:cNvPr>
            <p:cNvSpPr txBox="1"/>
            <p:nvPr/>
          </p:nvSpPr>
          <p:spPr>
            <a:xfrm flipH="1">
              <a:off x="2433706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DATE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sp>
          <p:nvSpPr>
            <p:cNvPr id="124" name="ZoneTexte 123">
              <a:extLst>
                <a:ext uri="{FF2B5EF4-FFF2-40B4-BE49-F238E27FC236}">
                  <a16:creationId xmlns:a16="http://schemas.microsoft.com/office/drawing/2014/main" id="{3B74236E-B2F5-42F6-9751-0E61E9262D41}"/>
                </a:ext>
              </a:extLst>
            </p:cNvPr>
            <p:cNvSpPr txBox="1"/>
            <p:nvPr/>
          </p:nvSpPr>
          <p:spPr>
            <a:xfrm>
              <a:off x="2525171" y="8072883"/>
              <a:ext cx="181295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b="1" dirty="0">
                  <a:solidFill>
                    <a:srgbClr val="7030A0"/>
                  </a:solidFill>
                </a:rPr>
                <a:t>- 27 : DEBUT DU PRINCIPAT</a:t>
              </a:r>
            </a:p>
            <a:p>
              <a:pPr algn="l"/>
              <a:r>
                <a:rPr lang="fr-FR" sz="1000" b="0" i="0" dirty="0">
                  <a:solidFill>
                    <a:srgbClr val="7030A0"/>
                  </a:solidFill>
                  <a:effectLst/>
                </a:rPr>
                <a:t>Octave, le fils adoptif de César, devient l’imperator Auguste, L’Empire est créé même si il conserve des institutions républicaines comme le Sénat.</a:t>
              </a:r>
            </a:p>
            <a:p>
              <a:br>
                <a:rPr lang="fr-FR" sz="1000" b="0" i="0" dirty="0">
                  <a:solidFill>
                    <a:srgbClr val="002E4D"/>
                  </a:solidFill>
                  <a:effectLst/>
                  <a:latin typeface="LatoWeb"/>
                </a:rPr>
              </a:br>
              <a:endParaRPr lang="fr-FR" sz="1000" b="1" dirty="0">
                <a:solidFill>
                  <a:srgbClr val="7030A0"/>
                </a:solidFill>
              </a:endParaRPr>
            </a:p>
          </p:txBody>
        </p:sp>
      </p:grpSp>
      <p:grpSp>
        <p:nvGrpSpPr>
          <p:cNvPr id="114" name="Groupe 113">
            <a:extLst>
              <a:ext uri="{FF2B5EF4-FFF2-40B4-BE49-F238E27FC236}">
                <a16:creationId xmlns:a16="http://schemas.microsoft.com/office/drawing/2014/main" id="{AD362446-5C5B-4D69-B616-F58C39FBE92A}"/>
              </a:ext>
            </a:extLst>
          </p:cNvPr>
          <p:cNvGrpSpPr/>
          <p:nvPr/>
        </p:nvGrpSpPr>
        <p:grpSpPr>
          <a:xfrm>
            <a:off x="4412257" y="6483001"/>
            <a:ext cx="1983145" cy="3059999"/>
            <a:chOff x="4412257" y="6483001"/>
            <a:chExt cx="1983145" cy="3059999"/>
          </a:xfrm>
        </p:grpSpPr>
        <p:sp>
          <p:nvSpPr>
            <p:cNvPr id="131" name="Rectangle : coins arrondis 130">
              <a:extLst>
                <a:ext uri="{FF2B5EF4-FFF2-40B4-BE49-F238E27FC236}">
                  <a16:creationId xmlns:a16="http://schemas.microsoft.com/office/drawing/2014/main" id="{95A264EC-4ABB-424D-8646-65E9C1064AE3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133" name="Connecteur droit 132">
              <a:extLst>
                <a:ext uri="{FF2B5EF4-FFF2-40B4-BE49-F238E27FC236}">
                  <a16:creationId xmlns:a16="http://schemas.microsoft.com/office/drawing/2014/main" id="{5F39C97F-6775-4956-8721-0FF97B62684F}"/>
                </a:ext>
              </a:extLst>
            </p:cNvPr>
            <p:cNvCxnSpPr>
              <a:cxnSpLocks/>
            </p:cNvCxnSpPr>
            <p:nvPr/>
          </p:nvCxnSpPr>
          <p:spPr>
            <a:xfrm>
              <a:off x="4503702" y="6867406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Connecteur droit 133">
              <a:extLst>
                <a:ext uri="{FF2B5EF4-FFF2-40B4-BE49-F238E27FC236}">
                  <a16:creationId xmlns:a16="http://schemas.microsoft.com/office/drawing/2014/main" id="{6FC58F26-4A34-4EB9-A906-3A889F8747BE}"/>
                </a:ext>
              </a:extLst>
            </p:cNvPr>
            <p:cNvCxnSpPr>
              <a:cxnSpLocks/>
            </p:cNvCxnSpPr>
            <p:nvPr/>
          </p:nvCxnSpPr>
          <p:spPr>
            <a:xfrm>
              <a:off x="4503702" y="7585923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97DB42F1-2CC6-4E6C-8F30-A58F8C8F8DF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37" name="Rectangle : coins arrondis 136">
              <a:extLst>
                <a:ext uri="{FF2B5EF4-FFF2-40B4-BE49-F238E27FC236}">
                  <a16:creationId xmlns:a16="http://schemas.microsoft.com/office/drawing/2014/main" id="{BEF56912-9DE6-42B5-950C-413FA19AAD2B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8" name="ZoneTexte 137">
              <a:extLst>
                <a:ext uri="{FF2B5EF4-FFF2-40B4-BE49-F238E27FC236}">
                  <a16:creationId xmlns:a16="http://schemas.microsoft.com/office/drawing/2014/main" id="{FC52C91D-FFCA-41C2-B299-BA9C5609F24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RENCONTRE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id="{0DE96653-AF8A-44D6-A492-5C51177974FC}"/>
              </a:ext>
            </a:extLst>
          </p:cNvPr>
          <p:cNvGrpSpPr/>
          <p:nvPr/>
        </p:nvGrpSpPr>
        <p:grpSpPr>
          <a:xfrm>
            <a:off x="428943" y="6483001"/>
            <a:ext cx="1983145" cy="3059999"/>
            <a:chOff x="455852" y="6483001"/>
            <a:chExt cx="1983145" cy="3059999"/>
          </a:xfrm>
        </p:grpSpPr>
        <p:sp>
          <p:nvSpPr>
            <p:cNvPr id="99" name="Rectangle : coins arrondis 98">
              <a:extLst>
                <a:ext uri="{FF2B5EF4-FFF2-40B4-BE49-F238E27FC236}">
                  <a16:creationId xmlns:a16="http://schemas.microsoft.com/office/drawing/2014/main" id="{AA05F080-72C7-4054-8DA9-E3ED71958D1E}"/>
                </a:ext>
              </a:extLst>
            </p:cNvPr>
            <p:cNvSpPr/>
            <p:nvPr/>
          </p:nvSpPr>
          <p:spPr>
            <a:xfrm>
              <a:off x="458997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id="{1743A3FA-B8DA-408D-B64D-1F0B2B9AF55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7297" y="6866741"/>
              <a:ext cx="1804107" cy="665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Connecteur droit 101">
              <a:extLst>
                <a:ext uri="{FF2B5EF4-FFF2-40B4-BE49-F238E27FC236}">
                  <a16:creationId xmlns:a16="http://schemas.microsoft.com/office/drawing/2014/main" id="{0C608D13-CD82-4109-A477-62534E0D02F4}"/>
                </a:ext>
              </a:extLst>
            </p:cNvPr>
            <p:cNvCxnSpPr>
              <a:cxnSpLocks/>
            </p:cNvCxnSpPr>
            <p:nvPr/>
          </p:nvCxnSpPr>
          <p:spPr>
            <a:xfrm>
              <a:off x="559149" y="8041570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B4F27532-EC85-42C8-B1EC-68F2BFCE5111}"/>
                </a:ext>
              </a:extLst>
            </p:cNvPr>
            <p:cNvSpPr/>
            <p:nvPr/>
          </p:nvSpPr>
          <p:spPr>
            <a:xfrm>
              <a:off x="1298804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05" name="Rectangle : coins arrondis 104">
              <a:extLst>
                <a:ext uri="{FF2B5EF4-FFF2-40B4-BE49-F238E27FC236}">
                  <a16:creationId xmlns:a16="http://schemas.microsoft.com/office/drawing/2014/main" id="{8A7134F8-8E39-4A25-9C99-9931C86B94C9}"/>
                </a:ext>
              </a:extLst>
            </p:cNvPr>
            <p:cNvSpPr/>
            <p:nvPr/>
          </p:nvSpPr>
          <p:spPr>
            <a:xfrm>
              <a:off x="527453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6" name="ZoneTexte 105">
              <a:extLst>
                <a:ext uri="{FF2B5EF4-FFF2-40B4-BE49-F238E27FC236}">
                  <a16:creationId xmlns:a16="http://schemas.microsoft.com/office/drawing/2014/main" id="{440FD4E0-21B1-483A-ABC9-66F7B246E304}"/>
                </a:ext>
              </a:extLst>
            </p:cNvPr>
            <p:cNvSpPr txBox="1"/>
            <p:nvPr/>
          </p:nvSpPr>
          <p:spPr>
            <a:xfrm flipH="1">
              <a:off x="455852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DATE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sp>
          <p:nvSpPr>
            <p:cNvPr id="108" name="ZoneTexte 107">
              <a:extLst>
                <a:ext uri="{FF2B5EF4-FFF2-40B4-BE49-F238E27FC236}">
                  <a16:creationId xmlns:a16="http://schemas.microsoft.com/office/drawing/2014/main" id="{EBF26187-94C8-458D-A8D0-289473C814B1}"/>
                </a:ext>
              </a:extLst>
            </p:cNvPr>
            <p:cNvSpPr txBox="1"/>
            <p:nvPr/>
          </p:nvSpPr>
          <p:spPr>
            <a:xfrm>
              <a:off x="493834" y="8041547"/>
              <a:ext cx="1881929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b="1" dirty="0">
                  <a:solidFill>
                    <a:srgbClr val="7030A0"/>
                  </a:solidFill>
                </a:rPr>
                <a:t>98 - 117 </a:t>
              </a:r>
            </a:p>
            <a:p>
              <a:pPr algn="ctr"/>
              <a:r>
                <a:rPr lang="fr-FR" sz="1000" b="1" dirty="0">
                  <a:solidFill>
                    <a:srgbClr val="7030A0"/>
                  </a:solidFill>
                </a:rPr>
                <a:t>REGNE DE TRAJAN</a:t>
              </a:r>
            </a:p>
            <a:p>
              <a:pPr algn="ctr"/>
              <a:r>
                <a:rPr lang="fr-FR" sz="1000" dirty="0">
                  <a:solidFill>
                    <a:srgbClr val="7030A0"/>
                  </a:solidFill>
                </a:rPr>
                <a:t>Sous Trajan, premier empereur non italien au pouvoir, l’empire est à son extension maximale. Il a aussi contribué au remodelage de Rome.</a:t>
              </a:r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4E5C15AF-65ED-95E7-38E6-E764A643EE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8502" y="791564"/>
            <a:ext cx="1405635" cy="888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C18CEDE9-33CF-BF67-44B6-1CA21D3B1DD9}"/>
              </a:ext>
            </a:extLst>
          </p:cNvPr>
          <p:cNvSpPr txBox="1"/>
          <p:nvPr/>
        </p:nvSpPr>
        <p:spPr>
          <a:xfrm>
            <a:off x="481409" y="1584508"/>
            <a:ext cx="184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" b="0" i="1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Constitution </a:t>
            </a:r>
            <a:r>
              <a:rPr lang="fr-FR" sz="600" b="0" i="1" dirty="0" err="1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Antoniniana</a:t>
            </a:r>
            <a:br>
              <a:rPr lang="fr-FR" sz="600" dirty="0"/>
            </a:br>
            <a:r>
              <a:rPr lang="fr-FR" sz="600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Allemagne, Giessen, </a:t>
            </a:r>
            <a:r>
              <a:rPr lang="fr-FR" sz="600" b="0" i="0" dirty="0" err="1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Universitätsbibliothek</a:t>
            </a:r>
            <a:r>
              <a:rPr lang="fr-FR" sz="600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fr-FR" sz="600" b="0" i="0" dirty="0" err="1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P.Giss</a:t>
            </a:r>
            <a:r>
              <a:rPr lang="fr-FR" sz="600" b="0" i="0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. inv. 15</a:t>
            </a:r>
            <a:endParaRPr lang="fr-FR" sz="300" dirty="0"/>
          </a:p>
        </p:txBody>
      </p:sp>
      <p:pic>
        <p:nvPicPr>
          <p:cNvPr id="1028" name="Picture 4" descr="undefined">
            <a:extLst>
              <a:ext uri="{FF2B5EF4-FFF2-40B4-BE49-F238E27FC236}">
                <a16:creationId xmlns:a16="http://schemas.microsoft.com/office/drawing/2014/main" id="{86018940-FB74-0357-144C-AD398B7156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83474" y="788951"/>
            <a:ext cx="951143" cy="936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Édit de Thessalonique — Wikipédia">
            <a:extLst>
              <a:ext uri="{FF2B5EF4-FFF2-40B4-BE49-F238E27FC236}">
                <a16:creationId xmlns:a16="http://schemas.microsoft.com/office/drawing/2014/main" id="{576AFC2E-8837-0492-20EE-9AEDE7D10A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0882" y="785729"/>
            <a:ext cx="1018819" cy="1002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9DCA3F78-C53E-2A3D-B8E8-8A16C80244E1}"/>
              </a:ext>
            </a:extLst>
          </p:cNvPr>
          <p:cNvCxnSpPr>
            <a:cxnSpLocks/>
          </p:cNvCxnSpPr>
          <p:nvPr/>
        </p:nvCxnSpPr>
        <p:spPr>
          <a:xfrm>
            <a:off x="2518012" y="728862"/>
            <a:ext cx="1806172" cy="0"/>
          </a:xfrm>
          <a:prstGeom prst="line">
            <a:avLst/>
          </a:prstGeom>
          <a:ln w="12700" cap="sq" cmpd="sng">
            <a:solidFill>
              <a:srgbClr val="7030A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7">
            <a:extLst>
              <a:ext uri="{FF2B5EF4-FFF2-40B4-BE49-F238E27FC236}">
                <a16:creationId xmlns:a16="http://schemas.microsoft.com/office/drawing/2014/main" id="{492BFF7D-2405-5879-F3B8-E74A1CB8B4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8835" y="1725235"/>
            <a:ext cx="1661498" cy="200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700" b="0" i="1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Solidus</a:t>
            </a:r>
            <a:r>
              <a:rPr kumimoji="0" lang="fr-FR" altLang="fr-FR" sz="7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du IV° s. figurant Théodose  </a:t>
            </a:r>
            <a:endParaRPr kumimoji="0" lang="fr-FR" altLang="fr-FR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6" name="Rectangle 7">
            <a:extLst>
              <a:ext uri="{FF2B5EF4-FFF2-40B4-BE49-F238E27FC236}">
                <a16:creationId xmlns:a16="http://schemas.microsoft.com/office/drawing/2014/main" id="{3B54AF33-A29D-1E84-BEC0-96BAF021AC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6734" y="1680891"/>
            <a:ext cx="166149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6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Médaillon en argent, figurant Constantin avec </a:t>
            </a:r>
            <a:r>
              <a:rPr lang="fr-FR" sz="600" b="0" i="0" u="none" strike="noStrike" dirty="0" err="1">
                <a:solidFill>
                  <a:srgbClr val="3366CC"/>
                </a:solidFill>
                <a:effectLst/>
                <a:latin typeface="Arial" panose="020B0604020202020204" pitchFamily="34" charset="0"/>
                <a:hlinkClick r:id="rId5" tooltip="Christogramme"/>
              </a:rPr>
              <a:t>christogramme</a:t>
            </a:r>
            <a:r>
              <a:rPr lang="fr-FR" sz="6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sur le casque, 315.</a:t>
            </a:r>
            <a:endParaRPr kumimoji="0" lang="fr-FR" altLang="fr-FR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33" name="Picture 9" descr="La Route de la Soie en Chine - Qui sommes nous | Voyage Chine Escapade">
            <a:extLst>
              <a:ext uri="{FF2B5EF4-FFF2-40B4-BE49-F238E27FC236}">
                <a16:creationId xmlns:a16="http://schemas.microsoft.com/office/drawing/2014/main" id="{B5FB3804-5C58-204D-EBF2-24EAE00E99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540" y="3926320"/>
            <a:ext cx="1786988" cy="824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What Was the Pax Romana (Roman Peace)?">
            <a:extLst>
              <a:ext uri="{FF2B5EF4-FFF2-40B4-BE49-F238E27FC236}">
                <a16:creationId xmlns:a16="http://schemas.microsoft.com/office/drawing/2014/main" id="{1AB68D4B-91F2-9CF4-A5F8-E0E31F572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4545" y="3875105"/>
            <a:ext cx="1612541" cy="927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Image 51">
            <a:extLst>
              <a:ext uri="{FF2B5EF4-FFF2-40B4-BE49-F238E27FC236}">
                <a16:creationId xmlns:a16="http://schemas.microsoft.com/office/drawing/2014/main" id="{3ECF0C9D-9075-DF5A-0165-0DAFD2D5A4A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47496" y="3839067"/>
            <a:ext cx="1696004" cy="813288"/>
          </a:xfrm>
          <a:prstGeom prst="rect">
            <a:avLst/>
          </a:prstGeom>
        </p:spPr>
      </p:pic>
      <p:sp>
        <p:nvSpPr>
          <p:cNvPr id="77" name="Rectangle 7">
            <a:extLst>
              <a:ext uri="{FF2B5EF4-FFF2-40B4-BE49-F238E27FC236}">
                <a16:creationId xmlns:a16="http://schemas.microsoft.com/office/drawing/2014/main" id="{244F04BE-16DC-0CCC-0D39-71A9EB9BC6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0295" y="4610924"/>
            <a:ext cx="166149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6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Mosaïque d’un chrétien persécuté dans l’arène,  Dar Buc Ammera, II° s., Libye</a:t>
            </a:r>
            <a:endParaRPr kumimoji="0" lang="fr-FR" altLang="fr-FR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37" name="Picture 13" descr="Auguste@empereur.rom | Questions en Partage">
            <a:extLst>
              <a:ext uri="{FF2B5EF4-FFF2-40B4-BE49-F238E27FC236}">
                <a16:creationId xmlns:a16="http://schemas.microsoft.com/office/drawing/2014/main" id="{1EF48458-101E-D551-9D52-CF8C1BBB4F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69895" y="6902358"/>
            <a:ext cx="1328288" cy="883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" name="Rectangle 7">
            <a:extLst>
              <a:ext uri="{FF2B5EF4-FFF2-40B4-BE49-F238E27FC236}">
                <a16:creationId xmlns:a16="http://schemas.microsoft.com/office/drawing/2014/main" id="{5E5FE543-7E4F-C15E-C14D-68F4A7F00E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775" y="7718748"/>
            <a:ext cx="166149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600" b="0" i="0" dirty="0">
                <a:solidFill>
                  <a:srgbClr val="212529"/>
                </a:solidFill>
                <a:effectLst/>
                <a:latin typeface="+mn-lt"/>
              </a:rPr>
              <a:t>Portrait d'Auguste avec une couronne de feuilles de chêne - Fin du 1er siècle av. J.-C.</a:t>
            </a:r>
            <a:br>
              <a:rPr lang="fr-FR" sz="600" dirty="0">
                <a:latin typeface="+mn-lt"/>
              </a:rPr>
            </a:br>
            <a:r>
              <a:rPr lang="fr-FR" sz="600" b="0" i="0" dirty="0">
                <a:solidFill>
                  <a:srgbClr val="212529"/>
                </a:solidFill>
                <a:effectLst/>
                <a:latin typeface="+mn-lt"/>
              </a:rPr>
              <a:t>Paris, musée du Louvre © RMN - Grand Palais</a:t>
            </a:r>
            <a:endParaRPr kumimoji="0" lang="fr-FR" altLang="fr-FR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pic>
        <p:nvPicPr>
          <p:cNvPr id="1039" name="Picture 15" descr="906939] Monnaie, Trajan, Aureus, 113-114, Rome, Très rare, SPL, Or, RIC:275  | eBay">
            <a:extLst>
              <a:ext uri="{FF2B5EF4-FFF2-40B4-BE49-F238E27FC236}">
                <a16:creationId xmlns:a16="http://schemas.microsoft.com/office/drawing/2014/main" id="{2D8F5034-CC4D-91E6-73B2-B9C0339E04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6183" y="6949730"/>
            <a:ext cx="970272" cy="970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" name="Rectangle 7">
            <a:extLst>
              <a:ext uri="{FF2B5EF4-FFF2-40B4-BE49-F238E27FC236}">
                <a16:creationId xmlns:a16="http://schemas.microsoft.com/office/drawing/2014/main" id="{CF242C81-340C-ED9D-C6F6-F2C928404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028" y="7901252"/>
            <a:ext cx="1818467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600" b="0" i="0" dirty="0">
                <a:solidFill>
                  <a:srgbClr val="212529"/>
                </a:solidFill>
                <a:effectLst/>
                <a:latin typeface="+mn-lt"/>
              </a:rPr>
              <a:t>Avers d’un aureus de Trajan, 113-114.</a:t>
            </a:r>
            <a:endParaRPr kumimoji="0" lang="fr-FR" altLang="fr-FR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6743682-D27D-8AB5-42C3-AFA10DEDAB02}"/>
              </a:ext>
            </a:extLst>
          </p:cNvPr>
          <p:cNvSpPr txBox="1"/>
          <p:nvPr/>
        </p:nvSpPr>
        <p:spPr>
          <a:xfrm>
            <a:off x="5349594" y="7011673"/>
            <a:ext cx="101000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dirty="0">
                <a:solidFill>
                  <a:srgbClr val="7030A0"/>
                </a:solidFill>
              </a:rPr>
              <a:t>Tu rencontres</a:t>
            </a:r>
          </a:p>
          <a:p>
            <a:r>
              <a:rPr lang="fr-FR" sz="1050" dirty="0">
                <a:solidFill>
                  <a:srgbClr val="7030A0"/>
                </a:solidFill>
              </a:rPr>
              <a:t>le soldat ...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87BF79A-DEB4-9EB0-C001-65675191583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8567" y="6930570"/>
            <a:ext cx="606581" cy="61242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4CAF7D53-4220-37EA-E36B-AEBAEF287946}"/>
              </a:ext>
            </a:extLst>
          </p:cNvPr>
          <p:cNvSpPr txBox="1"/>
          <p:nvPr/>
        </p:nvSpPr>
        <p:spPr>
          <a:xfrm>
            <a:off x="4459498" y="7599197"/>
            <a:ext cx="1872000" cy="18543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>
                <a:solidFill>
                  <a:srgbClr val="7030A0"/>
                </a:solidFill>
              </a:rPr>
              <a:t>Un service militaire de 25 ans ? Et en plus sur le </a:t>
            </a:r>
            <a:r>
              <a:rPr lang="fr-FR" sz="1050" i="1" dirty="0">
                <a:solidFill>
                  <a:srgbClr val="7030A0"/>
                </a:solidFill>
              </a:rPr>
              <a:t>limes</a:t>
            </a:r>
            <a:r>
              <a:rPr lang="fr-FR" sz="1050" dirty="0">
                <a:solidFill>
                  <a:srgbClr val="7030A0"/>
                </a:solidFill>
              </a:rPr>
              <a:t> de l’Empire, aux confins de la Grande Bretagne ? Il y a des chances pour que cet auxiliaire de l’armée romaine n’en revienne pas !</a:t>
            </a:r>
          </a:p>
          <a:p>
            <a:endParaRPr lang="fr-FR" sz="1050" dirty="0">
              <a:solidFill>
                <a:srgbClr val="7030A0"/>
              </a:solidFill>
            </a:endParaRPr>
          </a:p>
          <a:p>
            <a:r>
              <a:rPr lang="fr-FR" sz="1050" dirty="0">
                <a:solidFill>
                  <a:srgbClr val="7030A0"/>
                </a:solidFill>
              </a:rPr>
              <a:t>Tu seras citoyen avant lui !</a:t>
            </a:r>
          </a:p>
          <a:p>
            <a:pPr algn="ctr"/>
            <a:r>
              <a:rPr lang="fr-FR" sz="2000" b="1" dirty="0">
                <a:solidFill>
                  <a:srgbClr val="7030A0"/>
                </a:solidFill>
              </a:rPr>
              <a:t>+ +</a:t>
            </a:r>
            <a:endParaRPr lang="fr-FR" sz="1050" b="1" dirty="0">
              <a:solidFill>
                <a:srgbClr val="7030A0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6C48FFBD-9B2D-77C3-05A4-042D843421C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5718" y="2951751"/>
            <a:ext cx="336599" cy="332745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638119BC-503B-B545-A8D9-C6B27064DE60}"/>
              </a:ext>
            </a:extLst>
          </p:cNvPr>
          <p:cNvSpPr txBox="1"/>
          <p:nvPr/>
        </p:nvSpPr>
        <p:spPr>
          <a:xfrm>
            <a:off x="4003979" y="2984174"/>
            <a:ext cx="2963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1" dirty="0">
                <a:solidFill>
                  <a:srgbClr val="7030A0"/>
                </a:solidFill>
              </a:rPr>
              <a:t>+</a:t>
            </a:r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AB8431A4-15E1-765B-EC91-E64C3D3DE76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0052" y="2969708"/>
            <a:ext cx="336599" cy="332745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287D17F2-3FCA-9854-E79D-547016FC4E6B}"/>
              </a:ext>
            </a:extLst>
          </p:cNvPr>
          <p:cNvSpPr txBox="1"/>
          <p:nvPr/>
        </p:nvSpPr>
        <p:spPr>
          <a:xfrm>
            <a:off x="5878486" y="3022664"/>
            <a:ext cx="4798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1" dirty="0">
                <a:solidFill>
                  <a:srgbClr val="7030A0"/>
                </a:solidFill>
              </a:rPr>
              <a:t>+ +</a:t>
            </a:r>
            <a:endParaRPr lang="fr-FR" dirty="0"/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1B42A156-C2B7-5F84-1151-30F700F131D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2308" y="6066061"/>
            <a:ext cx="305481" cy="305481"/>
          </a:xfrm>
          <a:prstGeom prst="rect">
            <a:avLst/>
          </a:prstGeom>
        </p:spPr>
      </p:pic>
      <p:sp>
        <p:nvSpPr>
          <p:cNvPr id="27" name="ZoneTexte 26">
            <a:extLst>
              <a:ext uri="{FF2B5EF4-FFF2-40B4-BE49-F238E27FC236}">
                <a16:creationId xmlns:a16="http://schemas.microsoft.com/office/drawing/2014/main" id="{7688EA0C-9893-BA13-3916-05EBF0699399}"/>
              </a:ext>
            </a:extLst>
          </p:cNvPr>
          <p:cNvSpPr txBox="1"/>
          <p:nvPr/>
        </p:nvSpPr>
        <p:spPr>
          <a:xfrm>
            <a:off x="2037988" y="6072943"/>
            <a:ext cx="2963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1" dirty="0">
                <a:solidFill>
                  <a:srgbClr val="7030A0"/>
                </a:solidFill>
              </a:rPr>
              <a:t>+</a:t>
            </a:r>
            <a:endParaRPr lang="fr-FR" dirty="0"/>
          </a:p>
        </p:txBody>
      </p:sp>
      <p:pic>
        <p:nvPicPr>
          <p:cNvPr id="30" name="Image 29">
            <a:extLst>
              <a:ext uri="{FF2B5EF4-FFF2-40B4-BE49-F238E27FC236}">
                <a16:creationId xmlns:a16="http://schemas.microsoft.com/office/drawing/2014/main" id="{181086E9-FC5B-0A5F-DA7E-8E690E8361A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8285" y="6023199"/>
            <a:ext cx="305481" cy="305481"/>
          </a:xfrm>
          <a:prstGeom prst="rect">
            <a:avLst/>
          </a:prstGeom>
        </p:spPr>
      </p:pic>
      <p:sp>
        <p:nvSpPr>
          <p:cNvPr id="31" name="ZoneTexte 30">
            <a:extLst>
              <a:ext uri="{FF2B5EF4-FFF2-40B4-BE49-F238E27FC236}">
                <a16:creationId xmlns:a16="http://schemas.microsoft.com/office/drawing/2014/main" id="{F70BC5B4-4433-9B58-CAF6-953D838DEB6D}"/>
              </a:ext>
            </a:extLst>
          </p:cNvPr>
          <p:cNvSpPr txBox="1"/>
          <p:nvPr/>
        </p:nvSpPr>
        <p:spPr>
          <a:xfrm>
            <a:off x="3805887" y="5979972"/>
            <a:ext cx="4660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1" dirty="0">
                <a:solidFill>
                  <a:srgbClr val="7030A0"/>
                </a:solidFill>
              </a:rPr>
              <a:t>+ +</a:t>
            </a:r>
            <a:endParaRPr lang="fr-FR" dirty="0"/>
          </a:p>
        </p:txBody>
      </p:sp>
      <p:pic>
        <p:nvPicPr>
          <p:cNvPr id="32" name="Image 31">
            <a:extLst>
              <a:ext uri="{FF2B5EF4-FFF2-40B4-BE49-F238E27FC236}">
                <a16:creationId xmlns:a16="http://schemas.microsoft.com/office/drawing/2014/main" id="{FC7D99D3-749E-7E88-A659-D14A34153B2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3137" y="6034185"/>
            <a:ext cx="336599" cy="332745"/>
          </a:xfrm>
          <a:prstGeom prst="rect">
            <a:avLst/>
          </a:pr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8896363F-8121-9D48-88BC-C1838DD4328B}"/>
              </a:ext>
            </a:extLst>
          </p:cNvPr>
          <p:cNvSpPr txBox="1"/>
          <p:nvPr/>
        </p:nvSpPr>
        <p:spPr>
          <a:xfrm>
            <a:off x="6022077" y="6088796"/>
            <a:ext cx="2963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1" dirty="0">
                <a:solidFill>
                  <a:srgbClr val="7030A0"/>
                </a:solidFill>
              </a:rPr>
              <a:t>+</a:t>
            </a:r>
            <a:endParaRPr lang="fr-FR" dirty="0"/>
          </a:p>
        </p:txBody>
      </p:sp>
      <p:pic>
        <p:nvPicPr>
          <p:cNvPr id="34" name="Image 33">
            <a:extLst>
              <a:ext uri="{FF2B5EF4-FFF2-40B4-BE49-F238E27FC236}">
                <a16:creationId xmlns:a16="http://schemas.microsoft.com/office/drawing/2014/main" id="{4F5DE24C-3696-9AFB-367B-14262AA5CBC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5171" y="9098740"/>
            <a:ext cx="308319" cy="311291"/>
          </a:xfrm>
          <a:prstGeom prst="rect">
            <a:avLst/>
          </a:prstGeom>
        </p:spPr>
      </p:pic>
      <p:pic>
        <p:nvPicPr>
          <p:cNvPr id="39" name="Image 38">
            <a:extLst>
              <a:ext uri="{FF2B5EF4-FFF2-40B4-BE49-F238E27FC236}">
                <a16:creationId xmlns:a16="http://schemas.microsoft.com/office/drawing/2014/main" id="{17AF56F0-052B-090C-5022-876F793F0A9C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7883" y="9125370"/>
            <a:ext cx="299924" cy="299924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ED6ADDBA-1981-DA8C-898E-13BEEFF99ED0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183" y="9138069"/>
            <a:ext cx="280081" cy="280081"/>
          </a:xfrm>
          <a:prstGeom prst="rect">
            <a:avLst/>
          </a:prstGeom>
        </p:spPr>
      </p:pic>
      <p:sp>
        <p:nvSpPr>
          <p:cNvPr id="48" name="ZoneTexte 47">
            <a:extLst>
              <a:ext uri="{FF2B5EF4-FFF2-40B4-BE49-F238E27FC236}">
                <a16:creationId xmlns:a16="http://schemas.microsoft.com/office/drawing/2014/main" id="{441F520E-C5AE-E566-82DB-A904D2C25573}"/>
              </a:ext>
            </a:extLst>
          </p:cNvPr>
          <p:cNvSpPr txBox="1"/>
          <p:nvPr/>
        </p:nvSpPr>
        <p:spPr>
          <a:xfrm>
            <a:off x="1968721" y="9094229"/>
            <a:ext cx="2963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1" dirty="0">
                <a:solidFill>
                  <a:srgbClr val="7030A0"/>
                </a:solidFill>
              </a:rPr>
              <a:t>+</a:t>
            </a:r>
            <a:endParaRPr lang="fr-FR" dirty="0"/>
          </a:p>
        </p:txBody>
      </p:sp>
      <p:pic>
        <p:nvPicPr>
          <p:cNvPr id="49" name="Image 48">
            <a:extLst>
              <a:ext uri="{FF2B5EF4-FFF2-40B4-BE49-F238E27FC236}">
                <a16:creationId xmlns:a16="http://schemas.microsoft.com/office/drawing/2014/main" id="{936D10D7-ACC3-53C0-269C-94F9F79429B1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5364" y="6023186"/>
            <a:ext cx="308319" cy="311291"/>
          </a:xfrm>
          <a:prstGeom prst="rect">
            <a:avLst/>
          </a:prstGeom>
        </p:spPr>
      </p:pic>
      <p:pic>
        <p:nvPicPr>
          <p:cNvPr id="50" name="Image 49">
            <a:extLst>
              <a:ext uri="{FF2B5EF4-FFF2-40B4-BE49-F238E27FC236}">
                <a16:creationId xmlns:a16="http://schemas.microsoft.com/office/drawing/2014/main" id="{9BB2D7BE-127D-6B91-1EEF-A440DCE1E840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2569" y="9088175"/>
            <a:ext cx="331409" cy="331409"/>
          </a:xfrm>
          <a:prstGeom prst="rect">
            <a:avLst/>
          </a:prstGeom>
        </p:spPr>
      </p:pic>
      <p:pic>
        <p:nvPicPr>
          <p:cNvPr id="55" name="Image 54">
            <a:extLst>
              <a:ext uri="{FF2B5EF4-FFF2-40B4-BE49-F238E27FC236}">
                <a16:creationId xmlns:a16="http://schemas.microsoft.com/office/drawing/2014/main" id="{8A74C224-2E3A-4397-0F51-1CE4B5E4EB80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0178" y="9086509"/>
            <a:ext cx="331641" cy="331641"/>
          </a:xfrm>
          <a:prstGeom prst="rect">
            <a:avLst/>
          </a:prstGeom>
        </p:spPr>
      </p:pic>
      <p:sp>
        <p:nvSpPr>
          <p:cNvPr id="59" name="ZoneTexte 58">
            <a:extLst>
              <a:ext uri="{FF2B5EF4-FFF2-40B4-BE49-F238E27FC236}">
                <a16:creationId xmlns:a16="http://schemas.microsoft.com/office/drawing/2014/main" id="{E20E546F-2E7A-E018-C6D5-FF15EEAED517}"/>
              </a:ext>
            </a:extLst>
          </p:cNvPr>
          <p:cNvSpPr txBox="1"/>
          <p:nvPr/>
        </p:nvSpPr>
        <p:spPr>
          <a:xfrm>
            <a:off x="3896674" y="9112877"/>
            <a:ext cx="4660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1" dirty="0">
                <a:solidFill>
                  <a:srgbClr val="7030A0"/>
                </a:solidFill>
              </a:rPr>
              <a:t>+ +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68022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e 67">
            <a:extLst>
              <a:ext uri="{FF2B5EF4-FFF2-40B4-BE49-F238E27FC236}">
                <a16:creationId xmlns:a16="http://schemas.microsoft.com/office/drawing/2014/main" id="{46C5AC30-C3C1-B429-A79B-8F42BE9305C4}"/>
              </a:ext>
            </a:extLst>
          </p:cNvPr>
          <p:cNvGrpSpPr/>
          <p:nvPr/>
        </p:nvGrpSpPr>
        <p:grpSpPr>
          <a:xfrm>
            <a:off x="348144" y="353705"/>
            <a:ext cx="6204716" cy="3066542"/>
            <a:chOff x="348144" y="353705"/>
            <a:chExt cx="6204716" cy="306654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E80CE2BF-0F0C-339F-1B5F-B9B9C246D51B}"/>
                </a:ext>
              </a:extLst>
            </p:cNvPr>
            <p:cNvGrpSpPr/>
            <p:nvPr/>
          </p:nvGrpSpPr>
          <p:grpSpPr>
            <a:xfrm>
              <a:off x="348144" y="356461"/>
              <a:ext cx="2202316" cy="3059999"/>
              <a:chOff x="348144" y="356461"/>
              <a:chExt cx="2202316" cy="3059999"/>
            </a:xfrm>
          </p:grpSpPr>
          <p:grpSp>
            <p:nvGrpSpPr>
              <p:cNvPr id="166" name="Groupe 165">
                <a:extLst>
                  <a:ext uri="{FF2B5EF4-FFF2-40B4-BE49-F238E27FC236}">
                    <a16:creationId xmlns:a16="http://schemas.microsoft.com/office/drawing/2014/main" id="{D92C44D6-29D8-4EE1-A96E-F727D07E2428}"/>
                  </a:ext>
                </a:extLst>
              </p:cNvPr>
              <p:cNvGrpSpPr/>
              <p:nvPr/>
            </p:nvGrpSpPr>
            <p:grpSpPr>
              <a:xfrm>
                <a:off x="473141" y="356461"/>
                <a:ext cx="1980000" cy="3059999"/>
                <a:chOff x="458997" y="362999"/>
                <a:chExt cx="1980000" cy="3059999"/>
              </a:xfrm>
              <a:solidFill>
                <a:srgbClr val="ECECE0"/>
              </a:solidFill>
            </p:grpSpPr>
            <p:sp>
              <p:nvSpPr>
                <p:cNvPr id="3" name="Rectangle : coins arrondis 2">
                  <a:extLst>
                    <a:ext uri="{FF2B5EF4-FFF2-40B4-BE49-F238E27FC236}">
                      <a16:creationId xmlns:a16="http://schemas.microsoft.com/office/drawing/2014/main" id="{8C9B0FD1-6EDA-458C-BC7C-638FF3352E9C}"/>
                    </a:ext>
                  </a:extLst>
                </p:cNvPr>
                <p:cNvSpPr/>
                <p:nvPr userDrawn="1"/>
              </p:nvSpPr>
              <p:spPr>
                <a:xfrm>
                  <a:off x="458997" y="362999"/>
                  <a:ext cx="1980000" cy="3059999"/>
                </a:xfrm>
                <a:prstGeom prst="roundRect">
                  <a:avLst>
                    <a:gd name="adj" fmla="val 6958"/>
                  </a:avLst>
                </a:prstGeom>
                <a:grp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8" name="Rectangle 7">
                  <a:extLst>
                    <a:ext uri="{FF2B5EF4-FFF2-40B4-BE49-F238E27FC236}">
                      <a16:creationId xmlns:a16="http://schemas.microsoft.com/office/drawing/2014/main" id="{9BAB0E42-B574-4E2D-BAC3-4BFBA28C1E9C}"/>
                    </a:ext>
                  </a:extLst>
                </p:cNvPr>
                <p:cNvSpPr/>
                <p:nvPr userDrawn="1"/>
              </p:nvSpPr>
              <p:spPr>
                <a:xfrm>
                  <a:off x="1298804" y="600061"/>
                  <a:ext cx="184731" cy="369332"/>
                </a:xfrm>
                <a:prstGeom prst="rect">
                  <a:avLst/>
                </a:prstGeom>
                <a:grpFill/>
              </p:spPr>
              <p:txBody>
                <a:bodyPr wrap="none">
                  <a:spAutoFit/>
                </a:bodyPr>
                <a:lstStyle/>
                <a:p>
                  <a:endParaRPr lang="fr-FR" dirty="0">
                    <a:solidFill>
                      <a:srgbClr val="7030A0"/>
                    </a:solidFill>
                  </a:endParaRPr>
                </a:p>
              </p:txBody>
            </p:sp>
            <p:sp>
              <p:nvSpPr>
                <p:cNvPr id="9" name="Rectangle : coins arrondis 8">
                  <a:extLst>
                    <a:ext uri="{FF2B5EF4-FFF2-40B4-BE49-F238E27FC236}">
                      <a16:creationId xmlns:a16="http://schemas.microsoft.com/office/drawing/2014/main" id="{7191610A-B78E-438C-8E26-6129E64EE3BA}"/>
                    </a:ext>
                  </a:extLst>
                </p:cNvPr>
                <p:cNvSpPr/>
                <p:nvPr userDrawn="1"/>
              </p:nvSpPr>
              <p:spPr>
                <a:xfrm>
                  <a:off x="527453" y="431375"/>
                  <a:ext cx="1843088" cy="2923245"/>
                </a:xfrm>
                <a:prstGeom prst="roundRect">
                  <a:avLst>
                    <a:gd name="adj" fmla="val 4876"/>
                  </a:avLst>
                </a:prstGeom>
                <a:grpFill/>
                <a:ln w="28575" cmpd="dbl">
                  <a:solidFill>
                    <a:srgbClr val="7030A0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</p:grpSp>
          <p:pic>
            <p:nvPicPr>
              <p:cNvPr id="2" name="Picture 2" descr="un employé assis enregistre la déclaration d'un citoyen, tandis que le censeur en mettant la main sur l'épaule d'un citoyen l'affecte dans une centurie militaire">
                <a:extLst>
                  <a:ext uri="{FF2B5EF4-FFF2-40B4-BE49-F238E27FC236}">
                    <a16:creationId xmlns:a16="http://schemas.microsoft.com/office/drawing/2014/main" id="{54181AB2-3CA6-D720-FECA-C410534FBF2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8213" y="1157362"/>
                <a:ext cx="1726787" cy="119126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1844E6AF-FBBB-5CDE-640D-FB3D0ABADACE}"/>
                  </a:ext>
                </a:extLst>
              </p:cNvPr>
              <p:cNvSpPr txBox="1"/>
              <p:nvPr/>
            </p:nvSpPr>
            <p:spPr>
              <a:xfrm>
                <a:off x="374404" y="632994"/>
                <a:ext cx="21760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200" dirty="0">
                    <a:latin typeface="Castellar" panose="020A0402060406010301" pitchFamily="18" charset="0"/>
                  </a:rPr>
                  <a:t>CURSUS HONORUM :</a:t>
                </a:r>
              </a:p>
              <a:p>
                <a:pPr algn="ctr"/>
                <a:r>
                  <a:rPr lang="fr-FR" sz="1200" dirty="0">
                    <a:latin typeface="Castellar" panose="020A0402060406010301" pitchFamily="18" charset="0"/>
                  </a:rPr>
                  <a:t> </a:t>
                </a:r>
                <a:r>
                  <a:rPr lang="fr-FR" sz="1200" dirty="0">
                    <a:latin typeface="Alef" panose="00000500000000000000" pitchFamily="2" charset="-79"/>
                    <a:cs typeface="Alef" panose="00000500000000000000" pitchFamily="2" charset="-79"/>
                  </a:rPr>
                  <a:t>la course aux honneurs</a:t>
                </a:r>
              </a:p>
            </p:txBody>
          </p:sp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FA1D7B2C-A209-4ED4-EC36-0CEC0D580CDE}"/>
                  </a:ext>
                </a:extLst>
              </p:cNvPr>
              <p:cNvSpPr txBox="1"/>
              <p:nvPr/>
            </p:nvSpPr>
            <p:spPr>
              <a:xfrm>
                <a:off x="348144" y="2496131"/>
                <a:ext cx="217605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latin typeface="Castellar" panose="020A0402060406010301" pitchFamily="18" charset="0"/>
                  </a:rPr>
                  <a:t>3, 2, 1 </a:t>
                </a:r>
              </a:p>
              <a:p>
                <a:pPr algn="ctr"/>
                <a:r>
                  <a:rPr lang="fr-FR" sz="2000" dirty="0">
                    <a:latin typeface="Castellar" panose="020A0402060406010301" pitchFamily="18" charset="0"/>
                  </a:rPr>
                  <a:t>citoyen !</a:t>
                </a:r>
                <a:endParaRPr lang="fr-FR" sz="1200" dirty="0">
                  <a:latin typeface="Castellar" panose="020A0402060406010301" pitchFamily="18" charset="0"/>
                </a:endParaRPr>
              </a:p>
            </p:txBody>
          </p:sp>
        </p:grpSp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55BC403D-2E85-D483-BA7F-217F1A5F26D4}"/>
                </a:ext>
              </a:extLst>
            </p:cNvPr>
            <p:cNvGrpSpPr/>
            <p:nvPr/>
          </p:nvGrpSpPr>
          <p:grpSpPr>
            <a:xfrm>
              <a:off x="2355267" y="360248"/>
              <a:ext cx="2202316" cy="3059999"/>
              <a:chOff x="348144" y="356461"/>
              <a:chExt cx="2202316" cy="3059999"/>
            </a:xfrm>
          </p:grpSpPr>
          <p:grpSp>
            <p:nvGrpSpPr>
              <p:cNvPr id="10" name="Groupe 9">
                <a:extLst>
                  <a:ext uri="{FF2B5EF4-FFF2-40B4-BE49-F238E27FC236}">
                    <a16:creationId xmlns:a16="http://schemas.microsoft.com/office/drawing/2014/main" id="{CFE0CB8E-4F9C-C7E4-232B-3E9DB6FE3106}"/>
                  </a:ext>
                </a:extLst>
              </p:cNvPr>
              <p:cNvGrpSpPr/>
              <p:nvPr/>
            </p:nvGrpSpPr>
            <p:grpSpPr>
              <a:xfrm>
                <a:off x="473141" y="356461"/>
                <a:ext cx="1980000" cy="3059999"/>
                <a:chOff x="458997" y="362999"/>
                <a:chExt cx="1980000" cy="3059999"/>
              </a:xfrm>
              <a:solidFill>
                <a:srgbClr val="ECECE0"/>
              </a:solidFill>
            </p:grpSpPr>
            <p:sp>
              <p:nvSpPr>
                <p:cNvPr id="14" name="Rectangle : coins arrondis 13">
                  <a:extLst>
                    <a:ext uri="{FF2B5EF4-FFF2-40B4-BE49-F238E27FC236}">
                      <a16:creationId xmlns:a16="http://schemas.microsoft.com/office/drawing/2014/main" id="{8D493DEF-B327-C8B2-C9C2-021178E68F74}"/>
                    </a:ext>
                  </a:extLst>
                </p:cNvPr>
                <p:cNvSpPr/>
                <p:nvPr userDrawn="1"/>
              </p:nvSpPr>
              <p:spPr>
                <a:xfrm>
                  <a:off x="458997" y="362999"/>
                  <a:ext cx="1980000" cy="3059999"/>
                </a:xfrm>
                <a:prstGeom prst="roundRect">
                  <a:avLst>
                    <a:gd name="adj" fmla="val 6958"/>
                  </a:avLst>
                </a:prstGeom>
                <a:grp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D9AEB899-94BD-4204-DD5B-B8DB5EE8EB17}"/>
                    </a:ext>
                  </a:extLst>
                </p:cNvPr>
                <p:cNvSpPr/>
                <p:nvPr userDrawn="1"/>
              </p:nvSpPr>
              <p:spPr>
                <a:xfrm>
                  <a:off x="1298804" y="600061"/>
                  <a:ext cx="184731" cy="369332"/>
                </a:xfrm>
                <a:prstGeom prst="rect">
                  <a:avLst/>
                </a:prstGeom>
                <a:grpFill/>
              </p:spPr>
              <p:txBody>
                <a:bodyPr wrap="none">
                  <a:spAutoFit/>
                </a:bodyPr>
                <a:lstStyle/>
                <a:p>
                  <a:endParaRPr lang="fr-FR" dirty="0">
                    <a:solidFill>
                      <a:srgbClr val="7030A0"/>
                    </a:solidFill>
                  </a:endParaRPr>
                </a:p>
              </p:txBody>
            </p:sp>
            <p:sp>
              <p:nvSpPr>
                <p:cNvPr id="18" name="Rectangle : coins arrondis 17">
                  <a:extLst>
                    <a:ext uri="{FF2B5EF4-FFF2-40B4-BE49-F238E27FC236}">
                      <a16:creationId xmlns:a16="http://schemas.microsoft.com/office/drawing/2014/main" id="{30269C62-C17F-8178-5E2D-A99F0BD3A646}"/>
                    </a:ext>
                  </a:extLst>
                </p:cNvPr>
                <p:cNvSpPr/>
                <p:nvPr userDrawn="1"/>
              </p:nvSpPr>
              <p:spPr>
                <a:xfrm>
                  <a:off x="527453" y="431375"/>
                  <a:ext cx="1843088" cy="2923245"/>
                </a:xfrm>
                <a:prstGeom prst="roundRect">
                  <a:avLst>
                    <a:gd name="adj" fmla="val 4876"/>
                  </a:avLst>
                </a:prstGeom>
                <a:grpFill/>
                <a:ln w="28575" cmpd="dbl">
                  <a:solidFill>
                    <a:srgbClr val="7030A0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</p:grpSp>
          <p:pic>
            <p:nvPicPr>
              <p:cNvPr id="11" name="Picture 2" descr="un employé assis enregistre la déclaration d'un citoyen, tandis que le censeur en mettant la main sur l'épaule d'un citoyen l'affecte dans une centurie militaire">
                <a:extLst>
                  <a:ext uri="{FF2B5EF4-FFF2-40B4-BE49-F238E27FC236}">
                    <a16:creationId xmlns:a16="http://schemas.microsoft.com/office/drawing/2014/main" id="{8DB6C310-C4F7-984E-D0AA-6E3B65A2692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8213" y="1157362"/>
                <a:ext cx="1726787" cy="119126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7B43911F-15CD-D50D-B0B0-1298025C6C33}"/>
                  </a:ext>
                </a:extLst>
              </p:cNvPr>
              <p:cNvSpPr txBox="1"/>
              <p:nvPr/>
            </p:nvSpPr>
            <p:spPr>
              <a:xfrm>
                <a:off x="374404" y="632994"/>
                <a:ext cx="21760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200" dirty="0">
                    <a:latin typeface="Castellar" panose="020A0402060406010301" pitchFamily="18" charset="0"/>
                  </a:rPr>
                  <a:t>CURSUS HONORUM :</a:t>
                </a:r>
              </a:p>
              <a:p>
                <a:pPr algn="ctr"/>
                <a:r>
                  <a:rPr lang="fr-FR" sz="1200" dirty="0">
                    <a:latin typeface="Castellar" panose="020A0402060406010301" pitchFamily="18" charset="0"/>
                  </a:rPr>
                  <a:t> </a:t>
                </a:r>
                <a:r>
                  <a:rPr lang="fr-FR" sz="1200" dirty="0">
                    <a:latin typeface="Alef" panose="00000500000000000000" pitchFamily="2" charset="-79"/>
                    <a:cs typeface="Alef" panose="00000500000000000000" pitchFamily="2" charset="-79"/>
                  </a:rPr>
                  <a:t>la course aux honneurs</a:t>
                </a:r>
              </a:p>
            </p:txBody>
          </p:sp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C998C153-7839-275C-FC8A-6401929660DC}"/>
                  </a:ext>
                </a:extLst>
              </p:cNvPr>
              <p:cNvSpPr txBox="1"/>
              <p:nvPr/>
            </p:nvSpPr>
            <p:spPr>
              <a:xfrm>
                <a:off x="348144" y="2496131"/>
                <a:ext cx="217605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latin typeface="Castellar" panose="020A0402060406010301" pitchFamily="18" charset="0"/>
                  </a:rPr>
                  <a:t>3, 2, 1 </a:t>
                </a:r>
              </a:p>
              <a:p>
                <a:pPr algn="ctr"/>
                <a:r>
                  <a:rPr lang="fr-FR" sz="2000" dirty="0">
                    <a:latin typeface="Castellar" panose="020A0402060406010301" pitchFamily="18" charset="0"/>
                  </a:rPr>
                  <a:t>citoyen !</a:t>
                </a:r>
                <a:endParaRPr lang="fr-FR" sz="1200" dirty="0">
                  <a:latin typeface="Castellar" panose="020A0402060406010301" pitchFamily="18" charset="0"/>
                </a:endParaRPr>
              </a:p>
            </p:txBody>
          </p:sp>
        </p:grpSp>
        <p:grpSp>
          <p:nvGrpSpPr>
            <p:cNvPr id="21" name="Groupe 20">
              <a:extLst>
                <a:ext uri="{FF2B5EF4-FFF2-40B4-BE49-F238E27FC236}">
                  <a16:creationId xmlns:a16="http://schemas.microsoft.com/office/drawing/2014/main" id="{5BA18EF5-86D3-242E-3506-93AAA1B8E3BC}"/>
                </a:ext>
              </a:extLst>
            </p:cNvPr>
            <p:cNvGrpSpPr/>
            <p:nvPr/>
          </p:nvGrpSpPr>
          <p:grpSpPr>
            <a:xfrm>
              <a:off x="4350544" y="353705"/>
              <a:ext cx="2202316" cy="3059999"/>
              <a:chOff x="348144" y="356461"/>
              <a:chExt cx="2202316" cy="3059999"/>
            </a:xfrm>
          </p:grpSpPr>
          <p:grpSp>
            <p:nvGrpSpPr>
              <p:cNvPr id="22" name="Groupe 21">
                <a:extLst>
                  <a:ext uri="{FF2B5EF4-FFF2-40B4-BE49-F238E27FC236}">
                    <a16:creationId xmlns:a16="http://schemas.microsoft.com/office/drawing/2014/main" id="{3B7FBEBB-5E6C-4BD4-C6DC-A3F0BE7DD998}"/>
                  </a:ext>
                </a:extLst>
              </p:cNvPr>
              <p:cNvGrpSpPr/>
              <p:nvPr/>
            </p:nvGrpSpPr>
            <p:grpSpPr>
              <a:xfrm>
                <a:off x="473141" y="356461"/>
                <a:ext cx="1980000" cy="3059999"/>
                <a:chOff x="458997" y="362999"/>
                <a:chExt cx="1980000" cy="3059999"/>
              </a:xfrm>
              <a:solidFill>
                <a:srgbClr val="ECECE0"/>
              </a:solidFill>
            </p:grpSpPr>
            <p:sp>
              <p:nvSpPr>
                <p:cNvPr id="33" name="Rectangle : coins arrondis 32">
                  <a:extLst>
                    <a:ext uri="{FF2B5EF4-FFF2-40B4-BE49-F238E27FC236}">
                      <a16:creationId xmlns:a16="http://schemas.microsoft.com/office/drawing/2014/main" id="{E8D9BB88-B413-7836-D561-BE4DE332AE6E}"/>
                    </a:ext>
                  </a:extLst>
                </p:cNvPr>
                <p:cNvSpPr/>
                <p:nvPr userDrawn="1"/>
              </p:nvSpPr>
              <p:spPr>
                <a:xfrm>
                  <a:off x="458997" y="362999"/>
                  <a:ext cx="1980000" cy="3059999"/>
                </a:xfrm>
                <a:prstGeom prst="roundRect">
                  <a:avLst>
                    <a:gd name="adj" fmla="val 6958"/>
                  </a:avLst>
                </a:prstGeom>
                <a:grp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A02CE734-C29C-8087-2C0C-7AC47C52ADDF}"/>
                    </a:ext>
                  </a:extLst>
                </p:cNvPr>
                <p:cNvSpPr/>
                <p:nvPr userDrawn="1"/>
              </p:nvSpPr>
              <p:spPr>
                <a:xfrm>
                  <a:off x="1298804" y="600061"/>
                  <a:ext cx="184731" cy="369332"/>
                </a:xfrm>
                <a:prstGeom prst="rect">
                  <a:avLst/>
                </a:prstGeom>
                <a:grpFill/>
              </p:spPr>
              <p:txBody>
                <a:bodyPr wrap="none">
                  <a:spAutoFit/>
                </a:bodyPr>
                <a:lstStyle/>
                <a:p>
                  <a:endParaRPr lang="fr-FR" dirty="0">
                    <a:solidFill>
                      <a:srgbClr val="7030A0"/>
                    </a:solidFill>
                  </a:endParaRPr>
                </a:p>
              </p:txBody>
            </p:sp>
            <p:sp>
              <p:nvSpPr>
                <p:cNvPr id="35" name="Rectangle : coins arrondis 34">
                  <a:extLst>
                    <a:ext uri="{FF2B5EF4-FFF2-40B4-BE49-F238E27FC236}">
                      <a16:creationId xmlns:a16="http://schemas.microsoft.com/office/drawing/2014/main" id="{3D4DD72A-39B2-5E76-9ED5-DDAD2BF4C2E0}"/>
                    </a:ext>
                  </a:extLst>
                </p:cNvPr>
                <p:cNvSpPr/>
                <p:nvPr userDrawn="1"/>
              </p:nvSpPr>
              <p:spPr>
                <a:xfrm>
                  <a:off x="527453" y="431375"/>
                  <a:ext cx="1843088" cy="2923245"/>
                </a:xfrm>
                <a:prstGeom prst="roundRect">
                  <a:avLst>
                    <a:gd name="adj" fmla="val 4876"/>
                  </a:avLst>
                </a:prstGeom>
                <a:grpFill/>
                <a:ln w="28575" cmpd="dbl">
                  <a:solidFill>
                    <a:srgbClr val="7030A0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</p:grpSp>
          <p:pic>
            <p:nvPicPr>
              <p:cNvPr id="26" name="Picture 2" descr="un employé assis enregistre la déclaration d'un citoyen, tandis que le censeur en mettant la main sur l'épaule d'un citoyen l'affecte dans une centurie militaire">
                <a:extLst>
                  <a:ext uri="{FF2B5EF4-FFF2-40B4-BE49-F238E27FC236}">
                    <a16:creationId xmlns:a16="http://schemas.microsoft.com/office/drawing/2014/main" id="{13302A2A-5901-E190-58A7-690B1BD4C1E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8213" y="1157362"/>
                <a:ext cx="1726787" cy="119126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47B9A095-E310-2A82-3304-EC1D9D9AA5FE}"/>
                  </a:ext>
                </a:extLst>
              </p:cNvPr>
              <p:cNvSpPr txBox="1"/>
              <p:nvPr/>
            </p:nvSpPr>
            <p:spPr>
              <a:xfrm>
                <a:off x="374404" y="632994"/>
                <a:ext cx="21760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200" dirty="0">
                    <a:latin typeface="Castellar" panose="020A0402060406010301" pitchFamily="18" charset="0"/>
                  </a:rPr>
                  <a:t>CURSUS HONORUM :</a:t>
                </a:r>
              </a:p>
              <a:p>
                <a:pPr algn="ctr"/>
                <a:r>
                  <a:rPr lang="fr-FR" sz="1200" dirty="0">
                    <a:latin typeface="Castellar" panose="020A0402060406010301" pitchFamily="18" charset="0"/>
                  </a:rPr>
                  <a:t> </a:t>
                </a:r>
                <a:r>
                  <a:rPr lang="fr-FR" sz="1200" dirty="0">
                    <a:latin typeface="Alef" panose="00000500000000000000" pitchFamily="2" charset="-79"/>
                    <a:cs typeface="Alef" panose="00000500000000000000" pitchFamily="2" charset="-79"/>
                  </a:rPr>
                  <a:t>la course aux honneurs</a:t>
                </a:r>
              </a:p>
            </p:txBody>
          </p:sp>
          <p:sp>
            <p:nvSpPr>
              <p:cNvPr id="29" name="ZoneTexte 28">
                <a:extLst>
                  <a:ext uri="{FF2B5EF4-FFF2-40B4-BE49-F238E27FC236}">
                    <a16:creationId xmlns:a16="http://schemas.microsoft.com/office/drawing/2014/main" id="{4E7D70FE-FDF1-5AC8-D471-3D0A51349682}"/>
                  </a:ext>
                </a:extLst>
              </p:cNvPr>
              <p:cNvSpPr txBox="1"/>
              <p:nvPr/>
            </p:nvSpPr>
            <p:spPr>
              <a:xfrm>
                <a:off x="348144" y="2496131"/>
                <a:ext cx="217605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latin typeface="Castellar" panose="020A0402060406010301" pitchFamily="18" charset="0"/>
                  </a:rPr>
                  <a:t>3, 2, 1 </a:t>
                </a:r>
              </a:p>
              <a:p>
                <a:pPr algn="ctr"/>
                <a:r>
                  <a:rPr lang="fr-FR" sz="2000" dirty="0">
                    <a:latin typeface="Castellar" panose="020A0402060406010301" pitchFamily="18" charset="0"/>
                  </a:rPr>
                  <a:t>citoyen !</a:t>
                </a:r>
                <a:endParaRPr lang="fr-FR" sz="1200" dirty="0">
                  <a:latin typeface="Castellar" panose="020A0402060406010301" pitchFamily="18" charset="0"/>
                </a:endParaRPr>
              </a:p>
            </p:txBody>
          </p:sp>
        </p:grpSp>
      </p:grpSp>
      <p:grpSp>
        <p:nvGrpSpPr>
          <p:cNvPr id="69" name="Groupe 68">
            <a:extLst>
              <a:ext uri="{FF2B5EF4-FFF2-40B4-BE49-F238E27FC236}">
                <a16:creationId xmlns:a16="http://schemas.microsoft.com/office/drawing/2014/main" id="{EA316513-EFE5-29B0-71CE-D2D06F0A49B3}"/>
              </a:ext>
            </a:extLst>
          </p:cNvPr>
          <p:cNvGrpSpPr/>
          <p:nvPr/>
        </p:nvGrpSpPr>
        <p:grpSpPr>
          <a:xfrm>
            <a:off x="340937" y="3426809"/>
            <a:ext cx="6204716" cy="3066542"/>
            <a:chOff x="348144" y="353705"/>
            <a:chExt cx="6204716" cy="3066542"/>
          </a:xfrm>
        </p:grpSpPr>
        <p:grpSp>
          <p:nvGrpSpPr>
            <p:cNvPr id="70" name="Groupe 69">
              <a:extLst>
                <a:ext uri="{FF2B5EF4-FFF2-40B4-BE49-F238E27FC236}">
                  <a16:creationId xmlns:a16="http://schemas.microsoft.com/office/drawing/2014/main" id="{40C5B68A-B67F-5BBB-7EBD-6D5A9AF1DEE5}"/>
                </a:ext>
              </a:extLst>
            </p:cNvPr>
            <p:cNvGrpSpPr/>
            <p:nvPr/>
          </p:nvGrpSpPr>
          <p:grpSpPr>
            <a:xfrm>
              <a:off x="348144" y="356461"/>
              <a:ext cx="2202316" cy="3059999"/>
              <a:chOff x="348144" y="356461"/>
              <a:chExt cx="2202316" cy="3059999"/>
            </a:xfrm>
          </p:grpSpPr>
          <p:grpSp>
            <p:nvGrpSpPr>
              <p:cNvPr id="87" name="Groupe 86">
                <a:extLst>
                  <a:ext uri="{FF2B5EF4-FFF2-40B4-BE49-F238E27FC236}">
                    <a16:creationId xmlns:a16="http://schemas.microsoft.com/office/drawing/2014/main" id="{168C9CF5-836A-5469-885D-1B6C2BD806F8}"/>
                  </a:ext>
                </a:extLst>
              </p:cNvPr>
              <p:cNvGrpSpPr/>
              <p:nvPr/>
            </p:nvGrpSpPr>
            <p:grpSpPr>
              <a:xfrm>
                <a:off x="473141" y="356461"/>
                <a:ext cx="1980000" cy="3059999"/>
                <a:chOff x="458997" y="362999"/>
                <a:chExt cx="1980000" cy="3059999"/>
              </a:xfrm>
              <a:solidFill>
                <a:srgbClr val="ECECE0"/>
              </a:solidFill>
            </p:grpSpPr>
            <p:sp>
              <p:nvSpPr>
                <p:cNvPr id="91" name="Rectangle : coins arrondis 90">
                  <a:extLst>
                    <a:ext uri="{FF2B5EF4-FFF2-40B4-BE49-F238E27FC236}">
                      <a16:creationId xmlns:a16="http://schemas.microsoft.com/office/drawing/2014/main" id="{D27DC474-BDBE-93F8-36DC-02B1DC442879}"/>
                    </a:ext>
                  </a:extLst>
                </p:cNvPr>
                <p:cNvSpPr/>
                <p:nvPr userDrawn="1"/>
              </p:nvSpPr>
              <p:spPr>
                <a:xfrm>
                  <a:off x="458997" y="362999"/>
                  <a:ext cx="1980000" cy="3059999"/>
                </a:xfrm>
                <a:prstGeom prst="roundRect">
                  <a:avLst>
                    <a:gd name="adj" fmla="val 6958"/>
                  </a:avLst>
                </a:prstGeom>
                <a:grp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92" name="Rectangle 91">
                  <a:extLst>
                    <a:ext uri="{FF2B5EF4-FFF2-40B4-BE49-F238E27FC236}">
                      <a16:creationId xmlns:a16="http://schemas.microsoft.com/office/drawing/2014/main" id="{B69D81FD-B1B1-B586-8F20-738357A5FF97}"/>
                    </a:ext>
                  </a:extLst>
                </p:cNvPr>
                <p:cNvSpPr/>
                <p:nvPr userDrawn="1"/>
              </p:nvSpPr>
              <p:spPr>
                <a:xfrm>
                  <a:off x="1298804" y="600061"/>
                  <a:ext cx="184731" cy="369332"/>
                </a:xfrm>
                <a:prstGeom prst="rect">
                  <a:avLst/>
                </a:prstGeom>
                <a:grpFill/>
              </p:spPr>
              <p:txBody>
                <a:bodyPr wrap="none">
                  <a:spAutoFit/>
                </a:bodyPr>
                <a:lstStyle/>
                <a:p>
                  <a:endParaRPr lang="fr-FR" dirty="0">
                    <a:solidFill>
                      <a:srgbClr val="7030A0"/>
                    </a:solidFill>
                  </a:endParaRPr>
                </a:p>
              </p:txBody>
            </p:sp>
            <p:sp>
              <p:nvSpPr>
                <p:cNvPr id="93" name="Rectangle : coins arrondis 92">
                  <a:extLst>
                    <a:ext uri="{FF2B5EF4-FFF2-40B4-BE49-F238E27FC236}">
                      <a16:creationId xmlns:a16="http://schemas.microsoft.com/office/drawing/2014/main" id="{2A0758E5-367E-2E11-4F3E-555ECF63DB08}"/>
                    </a:ext>
                  </a:extLst>
                </p:cNvPr>
                <p:cNvSpPr/>
                <p:nvPr userDrawn="1"/>
              </p:nvSpPr>
              <p:spPr>
                <a:xfrm>
                  <a:off x="527453" y="431375"/>
                  <a:ext cx="1843088" cy="2923245"/>
                </a:xfrm>
                <a:prstGeom prst="roundRect">
                  <a:avLst>
                    <a:gd name="adj" fmla="val 4876"/>
                  </a:avLst>
                </a:prstGeom>
                <a:grpFill/>
                <a:ln w="28575" cmpd="dbl">
                  <a:solidFill>
                    <a:srgbClr val="7030A0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</p:grpSp>
          <p:pic>
            <p:nvPicPr>
              <p:cNvPr id="88" name="Picture 2" descr="un employé assis enregistre la déclaration d'un citoyen, tandis que le censeur en mettant la main sur l'épaule d'un citoyen l'affecte dans une centurie militaire">
                <a:extLst>
                  <a:ext uri="{FF2B5EF4-FFF2-40B4-BE49-F238E27FC236}">
                    <a16:creationId xmlns:a16="http://schemas.microsoft.com/office/drawing/2014/main" id="{ED7690C4-15F0-356F-C426-5B469EDFE83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8213" y="1157362"/>
                <a:ext cx="1726787" cy="119126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9" name="ZoneTexte 88">
                <a:extLst>
                  <a:ext uri="{FF2B5EF4-FFF2-40B4-BE49-F238E27FC236}">
                    <a16:creationId xmlns:a16="http://schemas.microsoft.com/office/drawing/2014/main" id="{D3B98D2B-4A89-EE32-56E8-26710E65D53F}"/>
                  </a:ext>
                </a:extLst>
              </p:cNvPr>
              <p:cNvSpPr txBox="1"/>
              <p:nvPr/>
            </p:nvSpPr>
            <p:spPr>
              <a:xfrm>
                <a:off x="374404" y="632994"/>
                <a:ext cx="21760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200" dirty="0">
                    <a:latin typeface="Castellar" panose="020A0402060406010301" pitchFamily="18" charset="0"/>
                  </a:rPr>
                  <a:t>CURSUS HONORUM :</a:t>
                </a:r>
              </a:p>
              <a:p>
                <a:pPr algn="ctr"/>
                <a:r>
                  <a:rPr lang="fr-FR" sz="1200" dirty="0">
                    <a:latin typeface="Castellar" panose="020A0402060406010301" pitchFamily="18" charset="0"/>
                  </a:rPr>
                  <a:t> </a:t>
                </a:r>
                <a:r>
                  <a:rPr lang="fr-FR" sz="1200" dirty="0">
                    <a:latin typeface="Alef" panose="00000500000000000000" pitchFamily="2" charset="-79"/>
                    <a:cs typeface="Alef" panose="00000500000000000000" pitchFamily="2" charset="-79"/>
                  </a:rPr>
                  <a:t>la course aux honneurs</a:t>
                </a:r>
              </a:p>
            </p:txBody>
          </p:sp>
          <p:sp>
            <p:nvSpPr>
              <p:cNvPr id="90" name="ZoneTexte 89">
                <a:extLst>
                  <a:ext uri="{FF2B5EF4-FFF2-40B4-BE49-F238E27FC236}">
                    <a16:creationId xmlns:a16="http://schemas.microsoft.com/office/drawing/2014/main" id="{B0819161-1296-F0EA-C15A-7676FBB5E24E}"/>
                  </a:ext>
                </a:extLst>
              </p:cNvPr>
              <p:cNvSpPr txBox="1"/>
              <p:nvPr/>
            </p:nvSpPr>
            <p:spPr>
              <a:xfrm>
                <a:off x="348144" y="2496131"/>
                <a:ext cx="217605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latin typeface="Castellar" panose="020A0402060406010301" pitchFamily="18" charset="0"/>
                  </a:rPr>
                  <a:t>3, 2, 1 </a:t>
                </a:r>
              </a:p>
              <a:p>
                <a:pPr algn="ctr"/>
                <a:r>
                  <a:rPr lang="fr-FR" sz="2000" dirty="0">
                    <a:latin typeface="Castellar" panose="020A0402060406010301" pitchFamily="18" charset="0"/>
                  </a:rPr>
                  <a:t>citoyen !</a:t>
                </a:r>
                <a:endParaRPr lang="fr-FR" sz="1200" dirty="0">
                  <a:latin typeface="Castellar" panose="020A0402060406010301" pitchFamily="18" charset="0"/>
                </a:endParaRPr>
              </a:p>
            </p:txBody>
          </p:sp>
        </p:grpSp>
        <p:grpSp>
          <p:nvGrpSpPr>
            <p:cNvPr id="71" name="Groupe 70">
              <a:extLst>
                <a:ext uri="{FF2B5EF4-FFF2-40B4-BE49-F238E27FC236}">
                  <a16:creationId xmlns:a16="http://schemas.microsoft.com/office/drawing/2014/main" id="{A8FCDD02-199E-CD8C-191D-840764AE4DC6}"/>
                </a:ext>
              </a:extLst>
            </p:cNvPr>
            <p:cNvGrpSpPr/>
            <p:nvPr/>
          </p:nvGrpSpPr>
          <p:grpSpPr>
            <a:xfrm>
              <a:off x="2355267" y="360248"/>
              <a:ext cx="2202316" cy="3059999"/>
              <a:chOff x="348144" y="356461"/>
              <a:chExt cx="2202316" cy="3059999"/>
            </a:xfrm>
          </p:grpSpPr>
          <p:grpSp>
            <p:nvGrpSpPr>
              <p:cNvPr id="80" name="Groupe 79">
                <a:extLst>
                  <a:ext uri="{FF2B5EF4-FFF2-40B4-BE49-F238E27FC236}">
                    <a16:creationId xmlns:a16="http://schemas.microsoft.com/office/drawing/2014/main" id="{E54AD20E-D15A-C3EF-B158-8A87A1B25535}"/>
                  </a:ext>
                </a:extLst>
              </p:cNvPr>
              <p:cNvGrpSpPr/>
              <p:nvPr/>
            </p:nvGrpSpPr>
            <p:grpSpPr>
              <a:xfrm>
                <a:off x="473141" y="356461"/>
                <a:ext cx="1980000" cy="3059999"/>
                <a:chOff x="458997" y="362999"/>
                <a:chExt cx="1980000" cy="3059999"/>
              </a:xfrm>
              <a:solidFill>
                <a:srgbClr val="ECECE0"/>
              </a:solidFill>
            </p:grpSpPr>
            <p:sp>
              <p:nvSpPr>
                <p:cNvPr id="84" name="Rectangle : coins arrondis 83">
                  <a:extLst>
                    <a:ext uri="{FF2B5EF4-FFF2-40B4-BE49-F238E27FC236}">
                      <a16:creationId xmlns:a16="http://schemas.microsoft.com/office/drawing/2014/main" id="{8F7A5AF4-B3B5-E97B-2D15-F079438E195F}"/>
                    </a:ext>
                  </a:extLst>
                </p:cNvPr>
                <p:cNvSpPr/>
                <p:nvPr userDrawn="1"/>
              </p:nvSpPr>
              <p:spPr>
                <a:xfrm>
                  <a:off x="458997" y="362999"/>
                  <a:ext cx="1980000" cy="3059999"/>
                </a:xfrm>
                <a:prstGeom prst="roundRect">
                  <a:avLst>
                    <a:gd name="adj" fmla="val 6958"/>
                  </a:avLst>
                </a:prstGeom>
                <a:grp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85" name="Rectangle 84">
                  <a:extLst>
                    <a:ext uri="{FF2B5EF4-FFF2-40B4-BE49-F238E27FC236}">
                      <a16:creationId xmlns:a16="http://schemas.microsoft.com/office/drawing/2014/main" id="{7637E839-EEE1-36F2-C068-ACF5A3AEAAC0}"/>
                    </a:ext>
                  </a:extLst>
                </p:cNvPr>
                <p:cNvSpPr/>
                <p:nvPr userDrawn="1"/>
              </p:nvSpPr>
              <p:spPr>
                <a:xfrm>
                  <a:off x="1298804" y="600061"/>
                  <a:ext cx="184731" cy="369332"/>
                </a:xfrm>
                <a:prstGeom prst="rect">
                  <a:avLst/>
                </a:prstGeom>
                <a:grpFill/>
              </p:spPr>
              <p:txBody>
                <a:bodyPr wrap="none">
                  <a:spAutoFit/>
                </a:bodyPr>
                <a:lstStyle/>
                <a:p>
                  <a:endParaRPr lang="fr-FR" dirty="0">
                    <a:solidFill>
                      <a:srgbClr val="7030A0"/>
                    </a:solidFill>
                  </a:endParaRPr>
                </a:p>
              </p:txBody>
            </p:sp>
            <p:sp>
              <p:nvSpPr>
                <p:cNvPr id="86" name="Rectangle : coins arrondis 85">
                  <a:extLst>
                    <a:ext uri="{FF2B5EF4-FFF2-40B4-BE49-F238E27FC236}">
                      <a16:creationId xmlns:a16="http://schemas.microsoft.com/office/drawing/2014/main" id="{66A769E3-9A1D-D323-053E-FBF162156E18}"/>
                    </a:ext>
                  </a:extLst>
                </p:cNvPr>
                <p:cNvSpPr/>
                <p:nvPr userDrawn="1"/>
              </p:nvSpPr>
              <p:spPr>
                <a:xfrm>
                  <a:off x="527453" y="431375"/>
                  <a:ext cx="1843088" cy="2923245"/>
                </a:xfrm>
                <a:prstGeom prst="roundRect">
                  <a:avLst>
                    <a:gd name="adj" fmla="val 4876"/>
                  </a:avLst>
                </a:prstGeom>
                <a:grpFill/>
                <a:ln w="28575" cmpd="dbl">
                  <a:solidFill>
                    <a:srgbClr val="7030A0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</p:grpSp>
          <p:pic>
            <p:nvPicPr>
              <p:cNvPr id="81" name="Picture 2" descr="un employé assis enregistre la déclaration d'un citoyen, tandis que le censeur en mettant la main sur l'épaule d'un citoyen l'affecte dans une centurie militaire">
                <a:extLst>
                  <a:ext uri="{FF2B5EF4-FFF2-40B4-BE49-F238E27FC236}">
                    <a16:creationId xmlns:a16="http://schemas.microsoft.com/office/drawing/2014/main" id="{CF2A27FC-3306-D1DA-A46B-D7B047E0E93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8213" y="1157362"/>
                <a:ext cx="1726787" cy="119126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2" name="ZoneTexte 81">
                <a:extLst>
                  <a:ext uri="{FF2B5EF4-FFF2-40B4-BE49-F238E27FC236}">
                    <a16:creationId xmlns:a16="http://schemas.microsoft.com/office/drawing/2014/main" id="{C6514D85-E31B-6ABC-4D81-2DDB5CA38370}"/>
                  </a:ext>
                </a:extLst>
              </p:cNvPr>
              <p:cNvSpPr txBox="1"/>
              <p:nvPr/>
            </p:nvSpPr>
            <p:spPr>
              <a:xfrm>
                <a:off x="374404" y="632994"/>
                <a:ext cx="21760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200" dirty="0">
                    <a:latin typeface="Castellar" panose="020A0402060406010301" pitchFamily="18" charset="0"/>
                  </a:rPr>
                  <a:t>CURSUS HONORUM :</a:t>
                </a:r>
              </a:p>
              <a:p>
                <a:pPr algn="ctr"/>
                <a:r>
                  <a:rPr lang="fr-FR" sz="1200" dirty="0">
                    <a:latin typeface="Castellar" panose="020A0402060406010301" pitchFamily="18" charset="0"/>
                  </a:rPr>
                  <a:t> </a:t>
                </a:r>
                <a:r>
                  <a:rPr lang="fr-FR" sz="1200" dirty="0">
                    <a:latin typeface="Alef" panose="00000500000000000000" pitchFamily="2" charset="-79"/>
                    <a:cs typeface="Alef" panose="00000500000000000000" pitchFamily="2" charset="-79"/>
                  </a:rPr>
                  <a:t>la course aux honneurs</a:t>
                </a:r>
              </a:p>
            </p:txBody>
          </p:sp>
          <p:sp>
            <p:nvSpPr>
              <p:cNvPr id="83" name="ZoneTexte 82">
                <a:extLst>
                  <a:ext uri="{FF2B5EF4-FFF2-40B4-BE49-F238E27FC236}">
                    <a16:creationId xmlns:a16="http://schemas.microsoft.com/office/drawing/2014/main" id="{96CF474A-ED5A-5099-DFA5-B0C97608A139}"/>
                  </a:ext>
                </a:extLst>
              </p:cNvPr>
              <p:cNvSpPr txBox="1"/>
              <p:nvPr/>
            </p:nvSpPr>
            <p:spPr>
              <a:xfrm>
                <a:off x="348144" y="2496131"/>
                <a:ext cx="217605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latin typeface="Castellar" panose="020A0402060406010301" pitchFamily="18" charset="0"/>
                  </a:rPr>
                  <a:t>3, 2, 1 </a:t>
                </a:r>
              </a:p>
              <a:p>
                <a:pPr algn="ctr"/>
                <a:r>
                  <a:rPr lang="fr-FR" sz="2000" dirty="0">
                    <a:latin typeface="Castellar" panose="020A0402060406010301" pitchFamily="18" charset="0"/>
                  </a:rPr>
                  <a:t>citoyen !</a:t>
                </a:r>
                <a:endParaRPr lang="fr-FR" sz="1200" dirty="0">
                  <a:latin typeface="Castellar" panose="020A0402060406010301" pitchFamily="18" charset="0"/>
                </a:endParaRPr>
              </a:p>
            </p:txBody>
          </p:sp>
        </p:grpSp>
        <p:grpSp>
          <p:nvGrpSpPr>
            <p:cNvPr id="72" name="Groupe 71">
              <a:extLst>
                <a:ext uri="{FF2B5EF4-FFF2-40B4-BE49-F238E27FC236}">
                  <a16:creationId xmlns:a16="http://schemas.microsoft.com/office/drawing/2014/main" id="{042BC7BA-60C1-0E03-8014-2612E4296D7A}"/>
                </a:ext>
              </a:extLst>
            </p:cNvPr>
            <p:cNvGrpSpPr/>
            <p:nvPr/>
          </p:nvGrpSpPr>
          <p:grpSpPr>
            <a:xfrm>
              <a:off x="4350544" y="353705"/>
              <a:ext cx="2202316" cy="3059999"/>
              <a:chOff x="348144" y="356461"/>
              <a:chExt cx="2202316" cy="3059999"/>
            </a:xfrm>
          </p:grpSpPr>
          <p:grpSp>
            <p:nvGrpSpPr>
              <p:cNvPr id="73" name="Groupe 72">
                <a:extLst>
                  <a:ext uri="{FF2B5EF4-FFF2-40B4-BE49-F238E27FC236}">
                    <a16:creationId xmlns:a16="http://schemas.microsoft.com/office/drawing/2014/main" id="{A9FE9FC4-20AF-6D05-D665-488578EB3B5D}"/>
                  </a:ext>
                </a:extLst>
              </p:cNvPr>
              <p:cNvGrpSpPr/>
              <p:nvPr/>
            </p:nvGrpSpPr>
            <p:grpSpPr>
              <a:xfrm>
                <a:off x="473141" y="356461"/>
                <a:ext cx="1980000" cy="3059999"/>
                <a:chOff x="458997" y="362999"/>
                <a:chExt cx="1980000" cy="3059999"/>
              </a:xfrm>
              <a:solidFill>
                <a:srgbClr val="ECECE0"/>
              </a:solidFill>
            </p:grpSpPr>
            <p:sp>
              <p:nvSpPr>
                <p:cNvPr id="77" name="Rectangle : coins arrondis 76">
                  <a:extLst>
                    <a:ext uri="{FF2B5EF4-FFF2-40B4-BE49-F238E27FC236}">
                      <a16:creationId xmlns:a16="http://schemas.microsoft.com/office/drawing/2014/main" id="{8144F937-28CF-BC46-3366-E8D1C31C3696}"/>
                    </a:ext>
                  </a:extLst>
                </p:cNvPr>
                <p:cNvSpPr/>
                <p:nvPr userDrawn="1"/>
              </p:nvSpPr>
              <p:spPr>
                <a:xfrm>
                  <a:off x="458997" y="362999"/>
                  <a:ext cx="1980000" cy="3059999"/>
                </a:xfrm>
                <a:prstGeom prst="roundRect">
                  <a:avLst>
                    <a:gd name="adj" fmla="val 6958"/>
                  </a:avLst>
                </a:prstGeom>
                <a:grp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78" name="Rectangle 77">
                  <a:extLst>
                    <a:ext uri="{FF2B5EF4-FFF2-40B4-BE49-F238E27FC236}">
                      <a16:creationId xmlns:a16="http://schemas.microsoft.com/office/drawing/2014/main" id="{926F87F6-43BF-F445-9229-BBA87E9ABC2D}"/>
                    </a:ext>
                  </a:extLst>
                </p:cNvPr>
                <p:cNvSpPr/>
                <p:nvPr userDrawn="1"/>
              </p:nvSpPr>
              <p:spPr>
                <a:xfrm>
                  <a:off x="1298804" y="600061"/>
                  <a:ext cx="184731" cy="369332"/>
                </a:xfrm>
                <a:prstGeom prst="rect">
                  <a:avLst/>
                </a:prstGeom>
                <a:grpFill/>
              </p:spPr>
              <p:txBody>
                <a:bodyPr wrap="none">
                  <a:spAutoFit/>
                </a:bodyPr>
                <a:lstStyle/>
                <a:p>
                  <a:endParaRPr lang="fr-FR" dirty="0">
                    <a:solidFill>
                      <a:srgbClr val="7030A0"/>
                    </a:solidFill>
                  </a:endParaRPr>
                </a:p>
              </p:txBody>
            </p:sp>
            <p:sp>
              <p:nvSpPr>
                <p:cNvPr id="79" name="Rectangle : coins arrondis 78">
                  <a:extLst>
                    <a:ext uri="{FF2B5EF4-FFF2-40B4-BE49-F238E27FC236}">
                      <a16:creationId xmlns:a16="http://schemas.microsoft.com/office/drawing/2014/main" id="{17761985-EAEB-F4EC-B34E-319DB4D0645E}"/>
                    </a:ext>
                  </a:extLst>
                </p:cNvPr>
                <p:cNvSpPr/>
                <p:nvPr userDrawn="1"/>
              </p:nvSpPr>
              <p:spPr>
                <a:xfrm>
                  <a:off x="527453" y="431375"/>
                  <a:ext cx="1843088" cy="2923245"/>
                </a:xfrm>
                <a:prstGeom prst="roundRect">
                  <a:avLst>
                    <a:gd name="adj" fmla="val 4876"/>
                  </a:avLst>
                </a:prstGeom>
                <a:grpFill/>
                <a:ln w="28575" cmpd="dbl">
                  <a:solidFill>
                    <a:srgbClr val="7030A0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</p:grpSp>
          <p:pic>
            <p:nvPicPr>
              <p:cNvPr id="74" name="Picture 2" descr="un employé assis enregistre la déclaration d'un citoyen, tandis que le censeur en mettant la main sur l'épaule d'un citoyen l'affecte dans une centurie militaire">
                <a:extLst>
                  <a:ext uri="{FF2B5EF4-FFF2-40B4-BE49-F238E27FC236}">
                    <a16:creationId xmlns:a16="http://schemas.microsoft.com/office/drawing/2014/main" id="{B80E3136-8166-25F1-F890-9897CAE1B29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8213" y="1157362"/>
                <a:ext cx="1726787" cy="119126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5" name="ZoneTexte 74">
                <a:extLst>
                  <a:ext uri="{FF2B5EF4-FFF2-40B4-BE49-F238E27FC236}">
                    <a16:creationId xmlns:a16="http://schemas.microsoft.com/office/drawing/2014/main" id="{11FF3723-2903-6108-9BD5-C7B758CC34BE}"/>
                  </a:ext>
                </a:extLst>
              </p:cNvPr>
              <p:cNvSpPr txBox="1"/>
              <p:nvPr/>
            </p:nvSpPr>
            <p:spPr>
              <a:xfrm>
                <a:off x="374404" y="632994"/>
                <a:ext cx="21760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200" dirty="0">
                    <a:latin typeface="Castellar" panose="020A0402060406010301" pitchFamily="18" charset="0"/>
                  </a:rPr>
                  <a:t>CURSUS HONORUM :</a:t>
                </a:r>
              </a:p>
              <a:p>
                <a:pPr algn="ctr"/>
                <a:r>
                  <a:rPr lang="fr-FR" sz="1200" dirty="0">
                    <a:latin typeface="Castellar" panose="020A0402060406010301" pitchFamily="18" charset="0"/>
                  </a:rPr>
                  <a:t> </a:t>
                </a:r>
                <a:r>
                  <a:rPr lang="fr-FR" sz="1200" dirty="0">
                    <a:latin typeface="Alef" panose="00000500000000000000" pitchFamily="2" charset="-79"/>
                    <a:cs typeface="Alef" panose="00000500000000000000" pitchFamily="2" charset="-79"/>
                  </a:rPr>
                  <a:t>la course aux honneurs</a:t>
                </a:r>
              </a:p>
            </p:txBody>
          </p:sp>
          <p:sp>
            <p:nvSpPr>
              <p:cNvPr id="76" name="ZoneTexte 75">
                <a:extLst>
                  <a:ext uri="{FF2B5EF4-FFF2-40B4-BE49-F238E27FC236}">
                    <a16:creationId xmlns:a16="http://schemas.microsoft.com/office/drawing/2014/main" id="{9A1922FB-A016-CF00-2AA8-135B70953992}"/>
                  </a:ext>
                </a:extLst>
              </p:cNvPr>
              <p:cNvSpPr txBox="1"/>
              <p:nvPr/>
            </p:nvSpPr>
            <p:spPr>
              <a:xfrm>
                <a:off x="348144" y="2496131"/>
                <a:ext cx="217605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latin typeface="Castellar" panose="020A0402060406010301" pitchFamily="18" charset="0"/>
                  </a:rPr>
                  <a:t>3, 2, 1 </a:t>
                </a:r>
              </a:p>
              <a:p>
                <a:pPr algn="ctr"/>
                <a:r>
                  <a:rPr lang="fr-FR" sz="2000" dirty="0">
                    <a:latin typeface="Castellar" panose="020A0402060406010301" pitchFamily="18" charset="0"/>
                  </a:rPr>
                  <a:t>citoyen !</a:t>
                </a:r>
                <a:endParaRPr lang="fr-FR" sz="1200" dirty="0">
                  <a:latin typeface="Castellar" panose="020A0402060406010301" pitchFamily="18" charset="0"/>
                </a:endParaRPr>
              </a:p>
            </p:txBody>
          </p:sp>
        </p:grpSp>
      </p:grpSp>
      <p:grpSp>
        <p:nvGrpSpPr>
          <p:cNvPr id="94" name="Groupe 93">
            <a:extLst>
              <a:ext uri="{FF2B5EF4-FFF2-40B4-BE49-F238E27FC236}">
                <a16:creationId xmlns:a16="http://schemas.microsoft.com/office/drawing/2014/main" id="{71600021-CEA6-59E8-FA32-25D1E3474B2A}"/>
              </a:ext>
            </a:extLst>
          </p:cNvPr>
          <p:cNvGrpSpPr/>
          <p:nvPr/>
        </p:nvGrpSpPr>
        <p:grpSpPr>
          <a:xfrm>
            <a:off x="359164" y="6496107"/>
            <a:ext cx="6204716" cy="3066542"/>
            <a:chOff x="348144" y="353705"/>
            <a:chExt cx="6204716" cy="3066542"/>
          </a:xfrm>
        </p:grpSpPr>
        <p:grpSp>
          <p:nvGrpSpPr>
            <p:cNvPr id="98" name="Groupe 97">
              <a:extLst>
                <a:ext uri="{FF2B5EF4-FFF2-40B4-BE49-F238E27FC236}">
                  <a16:creationId xmlns:a16="http://schemas.microsoft.com/office/drawing/2014/main" id="{594BA6DB-FC0A-5EAC-C4BC-FA2B0434632C}"/>
                </a:ext>
              </a:extLst>
            </p:cNvPr>
            <p:cNvGrpSpPr/>
            <p:nvPr/>
          </p:nvGrpSpPr>
          <p:grpSpPr>
            <a:xfrm>
              <a:off x="348144" y="356461"/>
              <a:ext cx="2202316" cy="3059999"/>
              <a:chOff x="348144" y="356461"/>
              <a:chExt cx="2202316" cy="3059999"/>
            </a:xfrm>
          </p:grpSpPr>
          <p:grpSp>
            <p:nvGrpSpPr>
              <p:cNvPr id="121" name="Groupe 120">
                <a:extLst>
                  <a:ext uri="{FF2B5EF4-FFF2-40B4-BE49-F238E27FC236}">
                    <a16:creationId xmlns:a16="http://schemas.microsoft.com/office/drawing/2014/main" id="{C839D6B7-E8C1-CA59-E5B5-32E12FD057C0}"/>
                  </a:ext>
                </a:extLst>
              </p:cNvPr>
              <p:cNvGrpSpPr/>
              <p:nvPr/>
            </p:nvGrpSpPr>
            <p:grpSpPr>
              <a:xfrm>
                <a:off x="473141" y="356461"/>
                <a:ext cx="1980000" cy="3059999"/>
                <a:chOff x="458997" y="362999"/>
                <a:chExt cx="1980000" cy="3059999"/>
              </a:xfrm>
              <a:solidFill>
                <a:srgbClr val="ECECE0"/>
              </a:solidFill>
            </p:grpSpPr>
            <p:sp>
              <p:nvSpPr>
                <p:cNvPr id="131" name="Rectangle : coins arrondis 130">
                  <a:extLst>
                    <a:ext uri="{FF2B5EF4-FFF2-40B4-BE49-F238E27FC236}">
                      <a16:creationId xmlns:a16="http://schemas.microsoft.com/office/drawing/2014/main" id="{DC5FECBD-43BD-75CF-F636-05CD81CF94FB}"/>
                    </a:ext>
                  </a:extLst>
                </p:cNvPr>
                <p:cNvSpPr/>
                <p:nvPr userDrawn="1"/>
              </p:nvSpPr>
              <p:spPr>
                <a:xfrm>
                  <a:off x="458997" y="362999"/>
                  <a:ext cx="1980000" cy="3059999"/>
                </a:xfrm>
                <a:prstGeom prst="roundRect">
                  <a:avLst>
                    <a:gd name="adj" fmla="val 6958"/>
                  </a:avLst>
                </a:prstGeom>
                <a:grp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133" name="Rectangle 132">
                  <a:extLst>
                    <a:ext uri="{FF2B5EF4-FFF2-40B4-BE49-F238E27FC236}">
                      <a16:creationId xmlns:a16="http://schemas.microsoft.com/office/drawing/2014/main" id="{C0776168-C36E-F6B0-BCD0-7C0C76D457A0}"/>
                    </a:ext>
                  </a:extLst>
                </p:cNvPr>
                <p:cNvSpPr/>
                <p:nvPr userDrawn="1"/>
              </p:nvSpPr>
              <p:spPr>
                <a:xfrm>
                  <a:off x="1298804" y="600061"/>
                  <a:ext cx="184731" cy="369332"/>
                </a:xfrm>
                <a:prstGeom prst="rect">
                  <a:avLst/>
                </a:prstGeom>
                <a:grpFill/>
              </p:spPr>
              <p:txBody>
                <a:bodyPr wrap="none">
                  <a:spAutoFit/>
                </a:bodyPr>
                <a:lstStyle/>
                <a:p>
                  <a:endParaRPr lang="fr-FR" dirty="0">
                    <a:solidFill>
                      <a:srgbClr val="7030A0"/>
                    </a:solidFill>
                  </a:endParaRPr>
                </a:p>
              </p:txBody>
            </p:sp>
            <p:sp>
              <p:nvSpPr>
                <p:cNvPr id="134" name="Rectangle : coins arrondis 133">
                  <a:extLst>
                    <a:ext uri="{FF2B5EF4-FFF2-40B4-BE49-F238E27FC236}">
                      <a16:creationId xmlns:a16="http://schemas.microsoft.com/office/drawing/2014/main" id="{7554532B-5EA9-908A-E306-129D66BFFEEF}"/>
                    </a:ext>
                  </a:extLst>
                </p:cNvPr>
                <p:cNvSpPr/>
                <p:nvPr userDrawn="1"/>
              </p:nvSpPr>
              <p:spPr>
                <a:xfrm>
                  <a:off x="527453" y="431375"/>
                  <a:ext cx="1843088" cy="2923245"/>
                </a:xfrm>
                <a:prstGeom prst="roundRect">
                  <a:avLst>
                    <a:gd name="adj" fmla="val 4876"/>
                  </a:avLst>
                </a:prstGeom>
                <a:grpFill/>
                <a:ln w="28575" cmpd="dbl">
                  <a:solidFill>
                    <a:srgbClr val="7030A0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</p:grpSp>
          <p:pic>
            <p:nvPicPr>
              <p:cNvPr id="122" name="Picture 2" descr="un employé assis enregistre la déclaration d'un citoyen, tandis que le censeur en mettant la main sur l'épaule d'un citoyen l'affecte dans une centurie militaire">
                <a:extLst>
                  <a:ext uri="{FF2B5EF4-FFF2-40B4-BE49-F238E27FC236}">
                    <a16:creationId xmlns:a16="http://schemas.microsoft.com/office/drawing/2014/main" id="{7C31BC16-AF2D-8A0E-7B26-E2FD8D36691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8213" y="1157362"/>
                <a:ext cx="1726787" cy="119126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24" name="ZoneTexte 123">
                <a:extLst>
                  <a:ext uri="{FF2B5EF4-FFF2-40B4-BE49-F238E27FC236}">
                    <a16:creationId xmlns:a16="http://schemas.microsoft.com/office/drawing/2014/main" id="{725D98CB-5342-A3A6-4403-D957A1711251}"/>
                  </a:ext>
                </a:extLst>
              </p:cNvPr>
              <p:cNvSpPr txBox="1"/>
              <p:nvPr/>
            </p:nvSpPr>
            <p:spPr>
              <a:xfrm>
                <a:off x="374404" y="632994"/>
                <a:ext cx="21760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200" dirty="0">
                    <a:latin typeface="Castellar" panose="020A0402060406010301" pitchFamily="18" charset="0"/>
                  </a:rPr>
                  <a:t>CURSUS HONORUM :</a:t>
                </a:r>
              </a:p>
              <a:p>
                <a:pPr algn="ctr"/>
                <a:r>
                  <a:rPr lang="fr-FR" sz="1200" dirty="0">
                    <a:latin typeface="Castellar" panose="020A0402060406010301" pitchFamily="18" charset="0"/>
                  </a:rPr>
                  <a:t> </a:t>
                </a:r>
                <a:r>
                  <a:rPr lang="fr-FR" sz="1200" dirty="0">
                    <a:latin typeface="Alef" panose="00000500000000000000" pitchFamily="2" charset="-79"/>
                    <a:cs typeface="Alef" panose="00000500000000000000" pitchFamily="2" charset="-79"/>
                  </a:rPr>
                  <a:t>la course aux honneurs</a:t>
                </a:r>
              </a:p>
            </p:txBody>
          </p:sp>
          <p:sp>
            <p:nvSpPr>
              <p:cNvPr id="130" name="ZoneTexte 129">
                <a:extLst>
                  <a:ext uri="{FF2B5EF4-FFF2-40B4-BE49-F238E27FC236}">
                    <a16:creationId xmlns:a16="http://schemas.microsoft.com/office/drawing/2014/main" id="{965AD70A-27AE-16F0-7C5E-652602322553}"/>
                  </a:ext>
                </a:extLst>
              </p:cNvPr>
              <p:cNvSpPr txBox="1"/>
              <p:nvPr/>
            </p:nvSpPr>
            <p:spPr>
              <a:xfrm>
                <a:off x="348144" y="2496131"/>
                <a:ext cx="217605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latin typeface="Castellar" panose="020A0402060406010301" pitchFamily="18" charset="0"/>
                  </a:rPr>
                  <a:t>3, 2, 1 </a:t>
                </a:r>
              </a:p>
              <a:p>
                <a:pPr algn="ctr"/>
                <a:r>
                  <a:rPr lang="fr-FR" sz="2000" dirty="0">
                    <a:latin typeface="Castellar" panose="020A0402060406010301" pitchFamily="18" charset="0"/>
                  </a:rPr>
                  <a:t>citoyen !</a:t>
                </a:r>
                <a:endParaRPr lang="fr-FR" sz="1200" dirty="0">
                  <a:latin typeface="Castellar" panose="020A0402060406010301" pitchFamily="18" charset="0"/>
                </a:endParaRPr>
              </a:p>
            </p:txBody>
          </p:sp>
        </p:grpSp>
        <p:grpSp>
          <p:nvGrpSpPr>
            <p:cNvPr id="99" name="Groupe 98">
              <a:extLst>
                <a:ext uri="{FF2B5EF4-FFF2-40B4-BE49-F238E27FC236}">
                  <a16:creationId xmlns:a16="http://schemas.microsoft.com/office/drawing/2014/main" id="{BB52EFCE-B8C2-611A-9B81-2DE77D7E4C07}"/>
                </a:ext>
              </a:extLst>
            </p:cNvPr>
            <p:cNvGrpSpPr/>
            <p:nvPr/>
          </p:nvGrpSpPr>
          <p:grpSpPr>
            <a:xfrm>
              <a:off x="2355267" y="360248"/>
              <a:ext cx="2202316" cy="3059999"/>
              <a:chOff x="348144" y="356461"/>
              <a:chExt cx="2202316" cy="3059999"/>
            </a:xfrm>
          </p:grpSpPr>
          <p:grpSp>
            <p:nvGrpSpPr>
              <p:cNvPr id="109" name="Groupe 108">
                <a:extLst>
                  <a:ext uri="{FF2B5EF4-FFF2-40B4-BE49-F238E27FC236}">
                    <a16:creationId xmlns:a16="http://schemas.microsoft.com/office/drawing/2014/main" id="{D20806CF-0503-E05E-F2F2-0648A7444EE4}"/>
                  </a:ext>
                </a:extLst>
              </p:cNvPr>
              <p:cNvGrpSpPr/>
              <p:nvPr/>
            </p:nvGrpSpPr>
            <p:grpSpPr>
              <a:xfrm>
                <a:off x="473141" y="356461"/>
                <a:ext cx="1980000" cy="3059999"/>
                <a:chOff x="458997" y="362999"/>
                <a:chExt cx="1980000" cy="3059999"/>
              </a:xfrm>
              <a:solidFill>
                <a:srgbClr val="ECECE0"/>
              </a:solidFill>
            </p:grpSpPr>
            <p:sp>
              <p:nvSpPr>
                <p:cNvPr id="117" name="Rectangle : coins arrondis 116">
                  <a:extLst>
                    <a:ext uri="{FF2B5EF4-FFF2-40B4-BE49-F238E27FC236}">
                      <a16:creationId xmlns:a16="http://schemas.microsoft.com/office/drawing/2014/main" id="{1CBA602C-9FE6-FBC0-9BC1-48BAD4C75087}"/>
                    </a:ext>
                  </a:extLst>
                </p:cNvPr>
                <p:cNvSpPr/>
                <p:nvPr userDrawn="1"/>
              </p:nvSpPr>
              <p:spPr>
                <a:xfrm>
                  <a:off x="458997" y="362999"/>
                  <a:ext cx="1980000" cy="3059999"/>
                </a:xfrm>
                <a:prstGeom prst="roundRect">
                  <a:avLst>
                    <a:gd name="adj" fmla="val 6958"/>
                  </a:avLst>
                </a:prstGeom>
                <a:grp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118" name="Rectangle 117">
                  <a:extLst>
                    <a:ext uri="{FF2B5EF4-FFF2-40B4-BE49-F238E27FC236}">
                      <a16:creationId xmlns:a16="http://schemas.microsoft.com/office/drawing/2014/main" id="{0A954996-F13F-0976-4915-D384C0B2882E}"/>
                    </a:ext>
                  </a:extLst>
                </p:cNvPr>
                <p:cNvSpPr/>
                <p:nvPr userDrawn="1"/>
              </p:nvSpPr>
              <p:spPr>
                <a:xfrm>
                  <a:off x="1298804" y="600061"/>
                  <a:ext cx="184731" cy="369332"/>
                </a:xfrm>
                <a:prstGeom prst="rect">
                  <a:avLst/>
                </a:prstGeom>
                <a:grpFill/>
              </p:spPr>
              <p:txBody>
                <a:bodyPr wrap="none">
                  <a:spAutoFit/>
                </a:bodyPr>
                <a:lstStyle/>
                <a:p>
                  <a:endParaRPr lang="fr-FR" dirty="0">
                    <a:solidFill>
                      <a:srgbClr val="7030A0"/>
                    </a:solidFill>
                  </a:endParaRPr>
                </a:p>
              </p:txBody>
            </p:sp>
            <p:sp>
              <p:nvSpPr>
                <p:cNvPr id="120" name="Rectangle : coins arrondis 119">
                  <a:extLst>
                    <a:ext uri="{FF2B5EF4-FFF2-40B4-BE49-F238E27FC236}">
                      <a16:creationId xmlns:a16="http://schemas.microsoft.com/office/drawing/2014/main" id="{6CF95401-7924-30CE-FF2C-C90B555A1C90}"/>
                    </a:ext>
                  </a:extLst>
                </p:cNvPr>
                <p:cNvSpPr/>
                <p:nvPr userDrawn="1"/>
              </p:nvSpPr>
              <p:spPr>
                <a:xfrm>
                  <a:off x="527453" y="431375"/>
                  <a:ext cx="1843088" cy="2923245"/>
                </a:xfrm>
                <a:prstGeom prst="roundRect">
                  <a:avLst>
                    <a:gd name="adj" fmla="val 4876"/>
                  </a:avLst>
                </a:prstGeom>
                <a:grpFill/>
                <a:ln w="28575" cmpd="dbl">
                  <a:solidFill>
                    <a:srgbClr val="7030A0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</p:grpSp>
          <p:pic>
            <p:nvPicPr>
              <p:cNvPr id="110" name="Picture 2" descr="un employé assis enregistre la déclaration d'un citoyen, tandis que le censeur en mettant la main sur l'épaule d'un citoyen l'affecte dans une centurie militaire">
                <a:extLst>
                  <a:ext uri="{FF2B5EF4-FFF2-40B4-BE49-F238E27FC236}">
                    <a16:creationId xmlns:a16="http://schemas.microsoft.com/office/drawing/2014/main" id="{D772570B-10A2-3A14-8674-B703C467641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8213" y="1157362"/>
                <a:ext cx="1726787" cy="119126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14" name="ZoneTexte 113">
                <a:extLst>
                  <a:ext uri="{FF2B5EF4-FFF2-40B4-BE49-F238E27FC236}">
                    <a16:creationId xmlns:a16="http://schemas.microsoft.com/office/drawing/2014/main" id="{9E4718B7-8C68-F36A-7E3F-9A3A720E7DFD}"/>
                  </a:ext>
                </a:extLst>
              </p:cNvPr>
              <p:cNvSpPr txBox="1"/>
              <p:nvPr/>
            </p:nvSpPr>
            <p:spPr>
              <a:xfrm>
                <a:off x="374404" y="632994"/>
                <a:ext cx="21760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200" dirty="0">
                    <a:latin typeface="Castellar" panose="020A0402060406010301" pitchFamily="18" charset="0"/>
                  </a:rPr>
                  <a:t>CURSUS HONORUM :</a:t>
                </a:r>
              </a:p>
              <a:p>
                <a:pPr algn="ctr"/>
                <a:r>
                  <a:rPr lang="fr-FR" sz="1200" dirty="0">
                    <a:latin typeface="Castellar" panose="020A0402060406010301" pitchFamily="18" charset="0"/>
                  </a:rPr>
                  <a:t> </a:t>
                </a:r>
                <a:r>
                  <a:rPr lang="fr-FR" sz="1200" dirty="0">
                    <a:latin typeface="Alef" panose="00000500000000000000" pitchFamily="2" charset="-79"/>
                    <a:cs typeface="Alef" panose="00000500000000000000" pitchFamily="2" charset="-79"/>
                  </a:rPr>
                  <a:t>la course aux honneurs</a:t>
                </a:r>
              </a:p>
            </p:txBody>
          </p:sp>
          <p:sp>
            <p:nvSpPr>
              <p:cNvPr id="115" name="ZoneTexte 114">
                <a:extLst>
                  <a:ext uri="{FF2B5EF4-FFF2-40B4-BE49-F238E27FC236}">
                    <a16:creationId xmlns:a16="http://schemas.microsoft.com/office/drawing/2014/main" id="{53716F38-F8E4-17F3-6521-A0635C1606E0}"/>
                  </a:ext>
                </a:extLst>
              </p:cNvPr>
              <p:cNvSpPr txBox="1"/>
              <p:nvPr/>
            </p:nvSpPr>
            <p:spPr>
              <a:xfrm>
                <a:off x="348144" y="2496131"/>
                <a:ext cx="217605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latin typeface="Castellar" panose="020A0402060406010301" pitchFamily="18" charset="0"/>
                  </a:rPr>
                  <a:t>3, 2, 1 </a:t>
                </a:r>
              </a:p>
              <a:p>
                <a:pPr algn="ctr"/>
                <a:r>
                  <a:rPr lang="fr-FR" sz="2000" dirty="0">
                    <a:latin typeface="Castellar" panose="020A0402060406010301" pitchFamily="18" charset="0"/>
                  </a:rPr>
                  <a:t>citoyen !</a:t>
                </a:r>
                <a:endParaRPr lang="fr-FR" sz="1200" dirty="0">
                  <a:latin typeface="Castellar" panose="020A0402060406010301" pitchFamily="18" charset="0"/>
                </a:endParaRPr>
              </a:p>
            </p:txBody>
          </p:sp>
        </p:grpSp>
        <p:grpSp>
          <p:nvGrpSpPr>
            <p:cNvPr id="101" name="Groupe 100">
              <a:extLst>
                <a:ext uri="{FF2B5EF4-FFF2-40B4-BE49-F238E27FC236}">
                  <a16:creationId xmlns:a16="http://schemas.microsoft.com/office/drawing/2014/main" id="{8ECAEC18-3493-F19E-C6B5-C0C28559458E}"/>
                </a:ext>
              </a:extLst>
            </p:cNvPr>
            <p:cNvGrpSpPr/>
            <p:nvPr/>
          </p:nvGrpSpPr>
          <p:grpSpPr>
            <a:xfrm>
              <a:off x="4350544" y="353705"/>
              <a:ext cx="2202316" cy="3059999"/>
              <a:chOff x="348144" y="356461"/>
              <a:chExt cx="2202316" cy="3059999"/>
            </a:xfrm>
          </p:grpSpPr>
          <p:grpSp>
            <p:nvGrpSpPr>
              <p:cNvPr id="102" name="Groupe 101">
                <a:extLst>
                  <a:ext uri="{FF2B5EF4-FFF2-40B4-BE49-F238E27FC236}">
                    <a16:creationId xmlns:a16="http://schemas.microsoft.com/office/drawing/2014/main" id="{515F7C0B-BDB8-026F-4BCB-553461A72914}"/>
                  </a:ext>
                </a:extLst>
              </p:cNvPr>
              <p:cNvGrpSpPr/>
              <p:nvPr/>
            </p:nvGrpSpPr>
            <p:grpSpPr>
              <a:xfrm>
                <a:off x="473141" y="356461"/>
                <a:ext cx="1980000" cy="3059999"/>
                <a:chOff x="458997" y="362999"/>
                <a:chExt cx="1980000" cy="3059999"/>
              </a:xfrm>
              <a:solidFill>
                <a:srgbClr val="ECECE0"/>
              </a:solidFill>
            </p:grpSpPr>
            <p:sp>
              <p:nvSpPr>
                <p:cNvPr id="106" name="Rectangle : coins arrondis 105">
                  <a:extLst>
                    <a:ext uri="{FF2B5EF4-FFF2-40B4-BE49-F238E27FC236}">
                      <a16:creationId xmlns:a16="http://schemas.microsoft.com/office/drawing/2014/main" id="{DEC16343-C7DC-FD33-72E0-403BE6918040}"/>
                    </a:ext>
                  </a:extLst>
                </p:cNvPr>
                <p:cNvSpPr/>
                <p:nvPr userDrawn="1"/>
              </p:nvSpPr>
              <p:spPr>
                <a:xfrm>
                  <a:off x="458997" y="362999"/>
                  <a:ext cx="1980000" cy="3059999"/>
                </a:xfrm>
                <a:prstGeom prst="roundRect">
                  <a:avLst>
                    <a:gd name="adj" fmla="val 6958"/>
                  </a:avLst>
                </a:prstGeom>
                <a:grpFill/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107" name="Rectangle 106">
                  <a:extLst>
                    <a:ext uri="{FF2B5EF4-FFF2-40B4-BE49-F238E27FC236}">
                      <a16:creationId xmlns:a16="http://schemas.microsoft.com/office/drawing/2014/main" id="{3B402A7E-9C93-016D-B4B8-91100290AA54}"/>
                    </a:ext>
                  </a:extLst>
                </p:cNvPr>
                <p:cNvSpPr/>
                <p:nvPr userDrawn="1"/>
              </p:nvSpPr>
              <p:spPr>
                <a:xfrm>
                  <a:off x="1298804" y="600061"/>
                  <a:ext cx="184731" cy="369332"/>
                </a:xfrm>
                <a:prstGeom prst="rect">
                  <a:avLst/>
                </a:prstGeom>
                <a:grpFill/>
              </p:spPr>
              <p:txBody>
                <a:bodyPr wrap="none">
                  <a:spAutoFit/>
                </a:bodyPr>
                <a:lstStyle/>
                <a:p>
                  <a:endParaRPr lang="fr-FR" dirty="0">
                    <a:solidFill>
                      <a:srgbClr val="7030A0"/>
                    </a:solidFill>
                  </a:endParaRPr>
                </a:p>
              </p:txBody>
            </p:sp>
            <p:sp>
              <p:nvSpPr>
                <p:cNvPr id="108" name="Rectangle : coins arrondis 107">
                  <a:extLst>
                    <a:ext uri="{FF2B5EF4-FFF2-40B4-BE49-F238E27FC236}">
                      <a16:creationId xmlns:a16="http://schemas.microsoft.com/office/drawing/2014/main" id="{D88E536C-1111-F5B9-7059-1664D72780B5}"/>
                    </a:ext>
                  </a:extLst>
                </p:cNvPr>
                <p:cNvSpPr/>
                <p:nvPr userDrawn="1"/>
              </p:nvSpPr>
              <p:spPr>
                <a:xfrm>
                  <a:off x="527453" y="431375"/>
                  <a:ext cx="1843088" cy="2923245"/>
                </a:xfrm>
                <a:prstGeom prst="roundRect">
                  <a:avLst>
                    <a:gd name="adj" fmla="val 4876"/>
                  </a:avLst>
                </a:prstGeom>
                <a:grpFill/>
                <a:ln w="28575" cmpd="dbl">
                  <a:solidFill>
                    <a:srgbClr val="7030A0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</p:grpSp>
          <p:pic>
            <p:nvPicPr>
              <p:cNvPr id="103" name="Picture 2" descr="un employé assis enregistre la déclaration d'un citoyen, tandis que le censeur en mettant la main sur l'épaule d'un citoyen l'affecte dans une centurie militaire">
                <a:extLst>
                  <a:ext uri="{FF2B5EF4-FFF2-40B4-BE49-F238E27FC236}">
                    <a16:creationId xmlns:a16="http://schemas.microsoft.com/office/drawing/2014/main" id="{38686479-E3C2-E0B3-7E21-98D38563E99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8213" y="1157362"/>
                <a:ext cx="1726787" cy="119126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4" name="ZoneTexte 103">
                <a:extLst>
                  <a:ext uri="{FF2B5EF4-FFF2-40B4-BE49-F238E27FC236}">
                    <a16:creationId xmlns:a16="http://schemas.microsoft.com/office/drawing/2014/main" id="{BCF9ACA5-A3ED-2161-8103-783FD45AC2EF}"/>
                  </a:ext>
                </a:extLst>
              </p:cNvPr>
              <p:cNvSpPr txBox="1"/>
              <p:nvPr/>
            </p:nvSpPr>
            <p:spPr>
              <a:xfrm>
                <a:off x="374404" y="632994"/>
                <a:ext cx="21760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200" dirty="0">
                    <a:latin typeface="Castellar" panose="020A0402060406010301" pitchFamily="18" charset="0"/>
                  </a:rPr>
                  <a:t>CURSUS HONORUM :</a:t>
                </a:r>
              </a:p>
              <a:p>
                <a:pPr algn="ctr"/>
                <a:r>
                  <a:rPr lang="fr-FR" sz="1200" dirty="0">
                    <a:latin typeface="Castellar" panose="020A0402060406010301" pitchFamily="18" charset="0"/>
                  </a:rPr>
                  <a:t> </a:t>
                </a:r>
                <a:r>
                  <a:rPr lang="fr-FR" sz="1200" dirty="0">
                    <a:latin typeface="Alef" panose="00000500000000000000" pitchFamily="2" charset="-79"/>
                    <a:cs typeface="Alef" panose="00000500000000000000" pitchFamily="2" charset="-79"/>
                  </a:rPr>
                  <a:t>la course aux honneurs</a:t>
                </a:r>
              </a:p>
            </p:txBody>
          </p:sp>
          <p:sp>
            <p:nvSpPr>
              <p:cNvPr id="105" name="ZoneTexte 104">
                <a:extLst>
                  <a:ext uri="{FF2B5EF4-FFF2-40B4-BE49-F238E27FC236}">
                    <a16:creationId xmlns:a16="http://schemas.microsoft.com/office/drawing/2014/main" id="{6FDD378B-D812-D5AE-1204-8102513A0C5D}"/>
                  </a:ext>
                </a:extLst>
              </p:cNvPr>
              <p:cNvSpPr txBox="1"/>
              <p:nvPr/>
            </p:nvSpPr>
            <p:spPr>
              <a:xfrm>
                <a:off x="348144" y="2496131"/>
                <a:ext cx="217605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latin typeface="Castellar" panose="020A0402060406010301" pitchFamily="18" charset="0"/>
                  </a:rPr>
                  <a:t>3, 2, 1 </a:t>
                </a:r>
              </a:p>
              <a:p>
                <a:pPr algn="ctr"/>
                <a:r>
                  <a:rPr lang="fr-FR" sz="2000" dirty="0">
                    <a:latin typeface="Castellar" panose="020A0402060406010301" pitchFamily="18" charset="0"/>
                  </a:rPr>
                  <a:t>citoyen !</a:t>
                </a:r>
                <a:endParaRPr lang="fr-FR" sz="1200" dirty="0">
                  <a:latin typeface="Castellar" panose="020A0402060406010301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59806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Groupe 165">
            <a:extLst>
              <a:ext uri="{FF2B5EF4-FFF2-40B4-BE49-F238E27FC236}">
                <a16:creationId xmlns:a16="http://schemas.microsoft.com/office/drawing/2014/main" id="{D92C44D6-29D8-4EE1-A96E-F727D07E2428}"/>
              </a:ext>
            </a:extLst>
          </p:cNvPr>
          <p:cNvGrpSpPr/>
          <p:nvPr/>
        </p:nvGrpSpPr>
        <p:grpSpPr>
          <a:xfrm>
            <a:off x="428943" y="356461"/>
            <a:ext cx="2003267" cy="3059999"/>
            <a:chOff x="435730" y="362999"/>
            <a:chExt cx="2003267" cy="3059999"/>
          </a:xfrm>
        </p:grpSpPr>
        <p:sp>
          <p:nvSpPr>
            <p:cNvPr id="3" name="Rectangle : coins arrondis 2">
              <a:extLst>
                <a:ext uri="{FF2B5EF4-FFF2-40B4-BE49-F238E27FC236}">
                  <a16:creationId xmlns:a16="http://schemas.microsoft.com/office/drawing/2014/main" id="{8C9B0FD1-6EDA-458C-BC7C-638FF3352E9C}"/>
                </a:ext>
              </a:extLst>
            </p:cNvPr>
            <p:cNvSpPr/>
            <p:nvPr userDrawn="1"/>
          </p:nvSpPr>
          <p:spPr>
            <a:xfrm>
              <a:off x="458997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9" name="Ellipse 28">
              <a:extLst>
                <a:ext uri="{FF2B5EF4-FFF2-40B4-BE49-F238E27FC236}">
                  <a16:creationId xmlns:a16="http://schemas.microsoft.com/office/drawing/2014/main" id="{E3A3BA3E-219C-41E2-8180-9BEFCF260941}"/>
                </a:ext>
              </a:extLst>
            </p:cNvPr>
            <p:cNvSpPr/>
            <p:nvPr/>
          </p:nvSpPr>
          <p:spPr>
            <a:xfrm>
              <a:off x="1225705" y="519778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" name="Connecteur droit 4">
              <a:extLst>
                <a:ext uri="{FF2B5EF4-FFF2-40B4-BE49-F238E27FC236}">
                  <a16:creationId xmlns:a16="http://schemas.microsoft.com/office/drawing/2014/main" id="{E967A4B4-5817-48FC-9EC0-23848C0B334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47297" y="741068"/>
              <a:ext cx="1812959" cy="6336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C40689CF-D6C6-404B-A5B6-CE11AAEA791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39027" y="1390335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BAB0E42-B574-4E2D-BAC3-4BFBA28C1E9C}"/>
                </a:ext>
              </a:extLst>
            </p:cNvPr>
            <p:cNvSpPr/>
            <p:nvPr userDrawn="1"/>
          </p:nvSpPr>
          <p:spPr>
            <a:xfrm>
              <a:off x="1298804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9" name="Rectangle : coins arrondis 8">
              <a:extLst>
                <a:ext uri="{FF2B5EF4-FFF2-40B4-BE49-F238E27FC236}">
                  <a16:creationId xmlns:a16="http://schemas.microsoft.com/office/drawing/2014/main" id="{7191610A-B78E-438C-8E26-6129E64EE3BA}"/>
                </a:ext>
              </a:extLst>
            </p:cNvPr>
            <p:cNvSpPr/>
            <p:nvPr userDrawn="1"/>
          </p:nvSpPr>
          <p:spPr>
            <a:xfrm>
              <a:off x="527453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A2FC5FBC-6EEB-49BB-A6B2-99816D9AD37E}"/>
                </a:ext>
              </a:extLst>
            </p:cNvPr>
            <p:cNvSpPr txBox="1"/>
            <p:nvPr userDrawn="1"/>
          </p:nvSpPr>
          <p:spPr>
            <a:xfrm flipH="1">
              <a:off x="435730" y="438671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RENCONTRE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</p:grpSp>
      <p:grpSp>
        <p:nvGrpSpPr>
          <p:cNvPr id="167" name="Groupe 166">
            <a:extLst>
              <a:ext uri="{FF2B5EF4-FFF2-40B4-BE49-F238E27FC236}">
                <a16:creationId xmlns:a16="http://schemas.microsoft.com/office/drawing/2014/main" id="{21FAA2DD-2504-4E42-91EF-19AFDBEB0451}"/>
              </a:ext>
            </a:extLst>
          </p:cNvPr>
          <p:cNvGrpSpPr/>
          <p:nvPr/>
        </p:nvGrpSpPr>
        <p:grpSpPr>
          <a:xfrm>
            <a:off x="2441308" y="367768"/>
            <a:ext cx="1980000" cy="3059999"/>
            <a:chOff x="2437397" y="362999"/>
            <a:chExt cx="1980000" cy="3059999"/>
          </a:xfrm>
        </p:grpSpPr>
        <p:sp>
          <p:nvSpPr>
            <p:cNvPr id="19" name="Rectangle : coins arrondis 18">
              <a:extLst>
                <a:ext uri="{FF2B5EF4-FFF2-40B4-BE49-F238E27FC236}">
                  <a16:creationId xmlns:a16="http://schemas.microsoft.com/office/drawing/2014/main" id="{07A1A16F-3539-4A64-9324-1C14DF078090}"/>
                </a:ext>
              </a:extLst>
            </p:cNvPr>
            <p:cNvSpPr/>
            <p:nvPr userDrawn="1"/>
          </p:nvSpPr>
          <p:spPr>
            <a:xfrm>
              <a:off x="2437397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05A361B-950D-4EC1-8E23-8C9440C72932}"/>
                </a:ext>
              </a:extLst>
            </p:cNvPr>
            <p:cNvSpPr/>
            <p:nvPr/>
          </p:nvSpPr>
          <p:spPr>
            <a:xfrm>
              <a:off x="3277204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25" name="Rectangle : coins arrondis 24">
              <a:extLst>
                <a:ext uri="{FF2B5EF4-FFF2-40B4-BE49-F238E27FC236}">
                  <a16:creationId xmlns:a16="http://schemas.microsoft.com/office/drawing/2014/main" id="{FC30395C-4A55-4F3D-84ED-7213F8CA6AE7}"/>
                </a:ext>
              </a:extLst>
            </p:cNvPr>
            <p:cNvSpPr/>
            <p:nvPr/>
          </p:nvSpPr>
          <p:spPr>
            <a:xfrm>
              <a:off x="2505853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9E206112-72CB-43E1-B48F-014EC0D90A42}"/>
                </a:ext>
              </a:extLst>
            </p:cNvPr>
            <p:cNvSpPr txBox="1"/>
            <p:nvPr/>
          </p:nvSpPr>
          <p:spPr>
            <a:xfrm flipH="1">
              <a:off x="2570203" y="455826"/>
              <a:ext cx="171317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RENCONTRE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</p:grpSp>
      <p:grpSp>
        <p:nvGrpSpPr>
          <p:cNvPr id="168" name="Groupe 167">
            <a:extLst>
              <a:ext uri="{FF2B5EF4-FFF2-40B4-BE49-F238E27FC236}">
                <a16:creationId xmlns:a16="http://schemas.microsoft.com/office/drawing/2014/main" id="{90FFD146-C1E9-45ED-9E34-924528FCC056}"/>
              </a:ext>
            </a:extLst>
          </p:cNvPr>
          <p:cNvGrpSpPr/>
          <p:nvPr/>
        </p:nvGrpSpPr>
        <p:grpSpPr>
          <a:xfrm>
            <a:off x="4412257" y="362999"/>
            <a:ext cx="1983145" cy="3059999"/>
            <a:chOff x="4412257" y="362999"/>
            <a:chExt cx="1983145" cy="3059999"/>
          </a:xfrm>
        </p:grpSpPr>
        <p:sp>
          <p:nvSpPr>
            <p:cNvPr id="35" name="Rectangle : coins arrondis 34">
              <a:extLst>
                <a:ext uri="{FF2B5EF4-FFF2-40B4-BE49-F238E27FC236}">
                  <a16:creationId xmlns:a16="http://schemas.microsoft.com/office/drawing/2014/main" id="{343B775D-69E5-4474-9CFD-3DC4D3094E1B}"/>
                </a:ext>
              </a:extLst>
            </p:cNvPr>
            <p:cNvSpPr/>
            <p:nvPr/>
          </p:nvSpPr>
          <p:spPr>
            <a:xfrm>
              <a:off x="4415402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6A1E1A47-41A2-4870-911B-9DFBCF9FAB8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03702" y="742093"/>
              <a:ext cx="1823244" cy="5311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64C514F6-939F-48A9-A88E-17B129C6A9F5}"/>
                </a:ext>
              </a:extLst>
            </p:cNvPr>
            <p:cNvSpPr/>
            <p:nvPr/>
          </p:nvSpPr>
          <p:spPr>
            <a:xfrm>
              <a:off x="5255209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id="{B27EFAF4-7A4B-4BC7-AF9C-7E7EDBFE037B}"/>
                </a:ext>
              </a:extLst>
            </p:cNvPr>
            <p:cNvSpPr/>
            <p:nvPr/>
          </p:nvSpPr>
          <p:spPr>
            <a:xfrm>
              <a:off x="4483858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id="{CA9F7D53-F514-41E2-BC15-4DF49F1E3997}"/>
                </a:ext>
              </a:extLst>
            </p:cNvPr>
            <p:cNvSpPr txBox="1"/>
            <p:nvPr/>
          </p:nvSpPr>
          <p:spPr>
            <a:xfrm flipH="1">
              <a:off x="4412257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RENCONTRE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</p:grpSp>
      <p:grpSp>
        <p:nvGrpSpPr>
          <p:cNvPr id="142" name="Groupe 141">
            <a:extLst>
              <a:ext uri="{FF2B5EF4-FFF2-40B4-BE49-F238E27FC236}">
                <a16:creationId xmlns:a16="http://schemas.microsoft.com/office/drawing/2014/main" id="{88817422-70AB-48B0-9B71-D9731F41D309}"/>
              </a:ext>
            </a:extLst>
          </p:cNvPr>
          <p:cNvGrpSpPr/>
          <p:nvPr/>
        </p:nvGrpSpPr>
        <p:grpSpPr>
          <a:xfrm>
            <a:off x="452206" y="3423581"/>
            <a:ext cx="1986791" cy="3059999"/>
            <a:chOff x="452206" y="3423581"/>
            <a:chExt cx="1986791" cy="3059999"/>
          </a:xfrm>
        </p:grpSpPr>
        <p:sp>
          <p:nvSpPr>
            <p:cNvPr id="51" name="Rectangle : coins arrondis 50">
              <a:extLst>
                <a:ext uri="{FF2B5EF4-FFF2-40B4-BE49-F238E27FC236}">
                  <a16:creationId xmlns:a16="http://schemas.microsoft.com/office/drawing/2014/main" id="{BE2DBEC1-D9DB-432A-82D7-9AD074EDF9C5}"/>
                </a:ext>
              </a:extLst>
            </p:cNvPr>
            <p:cNvSpPr/>
            <p:nvPr/>
          </p:nvSpPr>
          <p:spPr>
            <a:xfrm>
              <a:off x="45899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2315FB92-1DDF-4A8E-B2C5-5CB905B59BD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7297" y="3807321"/>
              <a:ext cx="1806172" cy="665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622BB9C1-5128-497E-8FD9-DD206ADFE4B8}"/>
                </a:ext>
              </a:extLst>
            </p:cNvPr>
            <p:cNvCxnSpPr>
              <a:cxnSpLocks/>
            </p:cNvCxnSpPr>
            <p:nvPr/>
          </p:nvCxnSpPr>
          <p:spPr>
            <a:xfrm>
              <a:off x="547297" y="4448388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556215F5-E1FF-437C-909C-14AB46BBDC62}"/>
                </a:ext>
              </a:extLst>
            </p:cNvPr>
            <p:cNvSpPr/>
            <p:nvPr/>
          </p:nvSpPr>
          <p:spPr>
            <a:xfrm>
              <a:off x="1298804" y="3636128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id="{9DD2C7F7-8EFB-47F1-9EF8-9C5F0E67BD45}"/>
                </a:ext>
              </a:extLst>
            </p:cNvPr>
            <p:cNvSpPr/>
            <p:nvPr/>
          </p:nvSpPr>
          <p:spPr>
            <a:xfrm>
              <a:off x="52745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id="{B37E5B99-58C3-408C-A6DD-0FFC8081CDD3}"/>
                </a:ext>
              </a:extLst>
            </p:cNvPr>
            <p:cNvSpPr txBox="1"/>
            <p:nvPr/>
          </p:nvSpPr>
          <p:spPr>
            <a:xfrm flipH="1">
              <a:off x="452206" y="3511544"/>
              <a:ext cx="18430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RENCONTRE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</p:grpSp>
      <p:grpSp>
        <p:nvGrpSpPr>
          <p:cNvPr id="169" name="Groupe 168">
            <a:extLst>
              <a:ext uri="{FF2B5EF4-FFF2-40B4-BE49-F238E27FC236}">
                <a16:creationId xmlns:a16="http://schemas.microsoft.com/office/drawing/2014/main" id="{3B854D30-80B4-4170-B750-95F1E507667C}"/>
              </a:ext>
            </a:extLst>
          </p:cNvPr>
          <p:cNvGrpSpPr/>
          <p:nvPr/>
        </p:nvGrpSpPr>
        <p:grpSpPr>
          <a:xfrm>
            <a:off x="2439054" y="3423581"/>
            <a:ext cx="1980000" cy="3059999"/>
            <a:chOff x="2439054" y="3423581"/>
            <a:chExt cx="1980000" cy="3059999"/>
          </a:xfrm>
        </p:grpSpPr>
        <p:sp>
          <p:nvSpPr>
            <p:cNvPr id="67" name="Rectangle : coins arrondis 66">
              <a:extLst>
                <a:ext uri="{FF2B5EF4-FFF2-40B4-BE49-F238E27FC236}">
                  <a16:creationId xmlns:a16="http://schemas.microsoft.com/office/drawing/2014/main" id="{2A8E18FD-6F5C-4689-BC46-2963B3ADB205}"/>
                </a:ext>
              </a:extLst>
            </p:cNvPr>
            <p:cNvSpPr/>
            <p:nvPr/>
          </p:nvSpPr>
          <p:spPr>
            <a:xfrm>
              <a:off x="2439054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16F8F542-0A4C-42F8-9100-5313C2704C6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27354" y="3807321"/>
              <a:ext cx="1796830" cy="665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84765E9D-9A59-4AA7-A5A1-864EE941F5AE}"/>
                </a:ext>
              </a:extLst>
            </p:cNvPr>
            <p:cNvCxnSpPr>
              <a:cxnSpLocks/>
            </p:cNvCxnSpPr>
            <p:nvPr/>
          </p:nvCxnSpPr>
          <p:spPr>
            <a:xfrm>
              <a:off x="2507510" y="4455405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4FC44738-9BF8-4E3B-9554-088227ABC3A9}"/>
                </a:ext>
              </a:extLst>
            </p:cNvPr>
            <p:cNvSpPr/>
            <p:nvPr/>
          </p:nvSpPr>
          <p:spPr>
            <a:xfrm>
              <a:off x="3278861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73" name="Rectangle : coins arrondis 72">
              <a:extLst>
                <a:ext uri="{FF2B5EF4-FFF2-40B4-BE49-F238E27FC236}">
                  <a16:creationId xmlns:a16="http://schemas.microsoft.com/office/drawing/2014/main" id="{4326B42E-5FF3-4605-8DEF-975EA0EEAD4E}"/>
                </a:ext>
              </a:extLst>
            </p:cNvPr>
            <p:cNvSpPr/>
            <p:nvPr/>
          </p:nvSpPr>
          <p:spPr>
            <a:xfrm>
              <a:off x="2507510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id="{1C9C2874-C310-4991-8FE5-919DF25B23B5}"/>
                </a:ext>
              </a:extLst>
            </p:cNvPr>
            <p:cNvSpPr txBox="1"/>
            <p:nvPr/>
          </p:nvSpPr>
          <p:spPr>
            <a:xfrm flipH="1">
              <a:off x="2769895" y="3521481"/>
              <a:ext cx="1328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RENCONTRE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</p:grpSp>
      <p:grpSp>
        <p:nvGrpSpPr>
          <p:cNvPr id="130" name="Groupe 129">
            <a:extLst>
              <a:ext uri="{FF2B5EF4-FFF2-40B4-BE49-F238E27FC236}">
                <a16:creationId xmlns:a16="http://schemas.microsoft.com/office/drawing/2014/main" id="{D31DCC02-1813-43F1-A3AF-C0967D24D10A}"/>
              </a:ext>
            </a:extLst>
          </p:cNvPr>
          <p:cNvGrpSpPr/>
          <p:nvPr/>
        </p:nvGrpSpPr>
        <p:grpSpPr>
          <a:xfrm>
            <a:off x="4395280" y="3423002"/>
            <a:ext cx="2000156" cy="3059999"/>
            <a:chOff x="4395280" y="3423002"/>
            <a:chExt cx="2000156" cy="3059999"/>
          </a:xfrm>
        </p:grpSpPr>
        <p:sp>
          <p:nvSpPr>
            <p:cNvPr id="83" name="Rectangle : coins arrondis 82">
              <a:extLst>
                <a:ext uri="{FF2B5EF4-FFF2-40B4-BE49-F238E27FC236}">
                  <a16:creationId xmlns:a16="http://schemas.microsoft.com/office/drawing/2014/main" id="{8C58262D-F398-4B7C-98F2-04365BEB3485}"/>
                </a:ext>
              </a:extLst>
            </p:cNvPr>
            <p:cNvSpPr/>
            <p:nvPr/>
          </p:nvSpPr>
          <p:spPr>
            <a:xfrm>
              <a:off x="4395280" y="3423002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14BD3AB9-EAD8-495C-B9C8-B23F21430575}"/>
                </a:ext>
              </a:extLst>
            </p:cNvPr>
            <p:cNvCxnSpPr>
              <a:cxnSpLocks/>
            </p:cNvCxnSpPr>
            <p:nvPr/>
          </p:nvCxnSpPr>
          <p:spPr>
            <a:xfrm>
              <a:off x="4506877" y="3807986"/>
              <a:ext cx="1811533" cy="11335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788D12E0-0887-413C-8D43-26E09402D369}"/>
                </a:ext>
              </a:extLst>
            </p:cNvPr>
            <p:cNvCxnSpPr>
              <a:cxnSpLocks/>
            </p:cNvCxnSpPr>
            <p:nvPr/>
          </p:nvCxnSpPr>
          <p:spPr>
            <a:xfrm>
              <a:off x="4520774" y="4455405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33FDE62D-77B3-4D4E-87C2-4ABD1100F5C6}"/>
                </a:ext>
              </a:extLst>
            </p:cNvPr>
            <p:cNvSpPr/>
            <p:nvPr/>
          </p:nvSpPr>
          <p:spPr>
            <a:xfrm>
              <a:off x="5258384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89" name="Rectangle : coins arrondis 88">
              <a:extLst>
                <a:ext uri="{FF2B5EF4-FFF2-40B4-BE49-F238E27FC236}">
                  <a16:creationId xmlns:a16="http://schemas.microsoft.com/office/drawing/2014/main" id="{27B1ABF4-41AE-4C16-9D7A-E67A2B612A25}"/>
                </a:ext>
              </a:extLst>
            </p:cNvPr>
            <p:cNvSpPr/>
            <p:nvPr/>
          </p:nvSpPr>
          <p:spPr>
            <a:xfrm>
              <a:off x="448703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id="{E355BBEF-3366-4D96-A04F-3FCD86345C87}"/>
                </a:ext>
              </a:extLst>
            </p:cNvPr>
            <p:cNvSpPr txBox="1"/>
            <p:nvPr/>
          </p:nvSpPr>
          <p:spPr>
            <a:xfrm flipH="1">
              <a:off x="4415432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RENCONTRE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</p:grpSp>
      <p:grpSp>
        <p:nvGrpSpPr>
          <p:cNvPr id="98" name="Groupe 97">
            <a:extLst>
              <a:ext uri="{FF2B5EF4-FFF2-40B4-BE49-F238E27FC236}">
                <a16:creationId xmlns:a16="http://schemas.microsoft.com/office/drawing/2014/main" id="{1085D834-BB02-4143-B370-96B79DA2171A}"/>
              </a:ext>
            </a:extLst>
          </p:cNvPr>
          <p:cNvGrpSpPr/>
          <p:nvPr/>
        </p:nvGrpSpPr>
        <p:grpSpPr>
          <a:xfrm>
            <a:off x="2433706" y="6483001"/>
            <a:ext cx="1983145" cy="3059999"/>
            <a:chOff x="2433706" y="6483001"/>
            <a:chExt cx="1983145" cy="3059999"/>
          </a:xfrm>
        </p:grpSpPr>
        <p:sp>
          <p:nvSpPr>
            <p:cNvPr id="115" name="Rectangle : coins arrondis 114">
              <a:extLst>
                <a:ext uri="{FF2B5EF4-FFF2-40B4-BE49-F238E27FC236}">
                  <a16:creationId xmlns:a16="http://schemas.microsoft.com/office/drawing/2014/main" id="{CDBDFE3F-8D58-4DA3-BE40-37474F12267C}"/>
                </a:ext>
              </a:extLst>
            </p:cNvPr>
            <p:cNvSpPr/>
            <p:nvPr/>
          </p:nvSpPr>
          <p:spPr>
            <a:xfrm>
              <a:off x="2436851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id="{5171421C-6E3D-43C5-B658-513C4FBCEBF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25151" y="6866741"/>
              <a:ext cx="1799033" cy="665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Connecteur droit 117">
              <a:extLst>
                <a:ext uri="{FF2B5EF4-FFF2-40B4-BE49-F238E27FC236}">
                  <a16:creationId xmlns:a16="http://schemas.microsoft.com/office/drawing/2014/main" id="{780C16E6-2527-4C01-9D5C-59B60E3D1F11}"/>
                </a:ext>
              </a:extLst>
            </p:cNvPr>
            <p:cNvCxnSpPr>
              <a:cxnSpLocks/>
            </p:cNvCxnSpPr>
            <p:nvPr/>
          </p:nvCxnSpPr>
          <p:spPr>
            <a:xfrm>
              <a:off x="2525914" y="7556378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CCCB81F7-05F1-4E10-9821-369CCE2DB3D0}"/>
                </a:ext>
              </a:extLst>
            </p:cNvPr>
            <p:cNvSpPr/>
            <p:nvPr/>
          </p:nvSpPr>
          <p:spPr>
            <a:xfrm>
              <a:off x="3276658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21" name="Rectangle : coins arrondis 120">
              <a:extLst>
                <a:ext uri="{FF2B5EF4-FFF2-40B4-BE49-F238E27FC236}">
                  <a16:creationId xmlns:a16="http://schemas.microsoft.com/office/drawing/2014/main" id="{DCE4D0F2-1B4F-4CDE-8BDD-86E78DEE2ECB}"/>
                </a:ext>
              </a:extLst>
            </p:cNvPr>
            <p:cNvSpPr/>
            <p:nvPr/>
          </p:nvSpPr>
          <p:spPr>
            <a:xfrm>
              <a:off x="2505307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id="{1A55A20B-77A2-4FE9-B0EF-99F51295269F}"/>
                </a:ext>
              </a:extLst>
            </p:cNvPr>
            <p:cNvSpPr txBox="1"/>
            <p:nvPr/>
          </p:nvSpPr>
          <p:spPr>
            <a:xfrm flipH="1">
              <a:off x="2433706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RENCONTRE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</p:grpSp>
      <p:grpSp>
        <p:nvGrpSpPr>
          <p:cNvPr id="114" name="Groupe 113">
            <a:extLst>
              <a:ext uri="{FF2B5EF4-FFF2-40B4-BE49-F238E27FC236}">
                <a16:creationId xmlns:a16="http://schemas.microsoft.com/office/drawing/2014/main" id="{AD362446-5C5B-4D69-B616-F58C39FBE92A}"/>
              </a:ext>
            </a:extLst>
          </p:cNvPr>
          <p:cNvGrpSpPr/>
          <p:nvPr/>
        </p:nvGrpSpPr>
        <p:grpSpPr>
          <a:xfrm>
            <a:off x="4412257" y="6461285"/>
            <a:ext cx="1983145" cy="3059999"/>
            <a:chOff x="4412257" y="6483001"/>
            <a:chExt cx="1983145" cy="3059999"/>
          </a:xfrm>
        </p:grpSpPr>
        <p:sp>
          <p:nvSpPr>
            <p:cNvPr id="131" name="Rectangle : coins arrondis 130">
              <a:extLst>
                <a:ext uri="{FF2B5EF4-FFF2-40B4-BE49-F238E27FC236}">
                  <a16:creationId xmlns:a16="http://schemas.microsoft.com/office/drawing/2014/main" id="{95A264EC-4ABB-424D-8646-65E9C1064AE3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133" name="Connecteur droit 132">
              <a:extLst>
                <a:ext uri="{FF2B5EF4-FFF2-40B4-BE49-F238E27FC236}">
                  <a16:creationId xmlns:a16="http://schemas.microsoft.com/office/drawing/2014/main" id="{5F39C97F-6775-4956-8721-0FF97B62684F}"/>
                </a:ext>
              </a:extLst>
            </p:cNvPr>
            <p:cNvCxnSpPr>
              <a:cxnSpLocks/>
            </p:cNvCxnSpPr>
            <p:nvPr/>
          </p:nvCxnSpPr>
          <p:spPr>
            <a:xfrm>
              <a:off x="4503702" y="6867406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Connecteur droit 133">
              <a:extLst>
                <a:ext uri="{FF2B5EF4-FFF2-40B4-BE49-F238E27FC236}">
                  <a16:creationId xmlns:a16="http://schemas.microsoft.com/office/drawing/2014/main" id="{6FC58F26-4A34-4EB9-A906-3A889F8747BE}"/>
                </a:ext>
              </a:extLst>
            </p:cNvPr>
            <p:cNvCxnSpPr>
              <a:cxnSpLocks/>
            </p:cNvCxnSpPr>
            <p:nvPr/>
          </p:nvCxnSpPr>
          <p:spPr>
            <a:xfrm>
              <a:off x="4503702" y="7556378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97DB42F1-2CC6-4E6C-8F30-A58F8C8F8DF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37" name="Rectangle : coins arrondis 136">
              <a:extLst>
                <a:ext uri="{FF2B5EF4-FFF2-40B4-BE49-F238E27FC236}">
                  <a16:creationId xmlns:a16="http://schemas.microsoft.com/office/drawing/2014/main" id="{BEF56912-9DE6-42B5-950C-413FA19AAD2B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8" name="ZoneTexte 137">
              <a:extLst>
                <a:ext uri="{FF2B5EF4-FFF2-40B4-BE49-F238E27FC236}">
                  <a16:creationId xmlns:a16="http://schemas.microsoft.com/office/drawing/2014/main" id="{FC52C91D-FFCA-41C2-B299-BA9C5609F24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RENCONTRE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id="{0DE96653-AF8A-44D6-A492-5C51177974FC}"/>
              </a:ext>
            </a:extLst>
          </p:cNvPr>
          <p:cNvGrpSpPr/>
          <p:nvPr/>
        </p:nvGrpSpPr>
        <p:grpSpPr>
          <a:xfrm>
            <a:off x="455155" y="6483001"/>
            <a:ext cx="1983145" cy="3059999"/>
            <a:chOff x="455852" y="6483001"/>
            <a:chExt cx="1983145" cy="3059999"/>
          </a:xfrm>
        </p:grpSpPr>
        <p:sp>
          <p:nvSpPr>
            <p:cNvPr id="99" name="Rectangle : coins arrondis 98">
              <a:extLst>
                <a:ext uri="{FF2B5EF4-FFF2-40B4-BE49-F238E27FC236}">
                  <a16:creationId xmlns:a16="http://schemas.microsoft.com/office/drawing/2014/main" id="{AA05F080-72C7-4054-8DA9-E3ED71958D1E}"/>
                </a:ext>
              </a:extLst>
            </p:cNvPr>
            <p:cNvSpPr/>
            <p:nvPr/>
          </p:nvSpPr>
          <p:spPr>
            <a:xfrm>
              <a:off x="458997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id="{1743A3FA-B8DA-408D-B64D-1F0B2B9AF55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7297" y="6866741"/>
              <a:ext cx="1804107" cy="665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Connecteur droit 101">
              <a:extLst>
                <a:ext uri="{FF2B5EF4-FFF2-40B4-BE49-F238E27FC236}">
                  <a16:creationId xmlns:a16="http://schemas.microsoft.com/office/drawing/2014/main" id="{0C608D13-CD82-4109-A477-62534E0D02F4}"/>
                </a:ext>
              </a:extLst>
            </p:cNvPr>
            <p:cNvCxnSpPr>
              <a:cxnSpLocks/>
            </p:cNvCxnSpPr>
            <p:nvPr/>
          </p:nvCxnSpPr>
          <p:spPr>
            <a:xfrm>
              <a:off x="559149" y="7556378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B4F27532-EC85-42C8-B1EC-68F2BFCE5111}"/>
                </a:ext>
              </a:extLst>
            </p:cNvPr>
            <p:cNvSpPr/>
            <p:nvPr/>
          </p:nvSpPr>
          <p:spPr>
            <a:xfrm>
              <a:off x="1298804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05" name="Rectangle : coins arrondis 104">
              <a:extLst>
                <a:ext uri="{FF2B5EF4-FFF2-40B4-BE49-F238E27FC236}">
                  <a16:creationId xmlns:a16="http://schemas.microsoft.com/office/drawing/2014/main" id="{8A7134F8-8E39-4A25-9C99-9931C86B94C9}"/>
                </a:ext>
              </a:extLst>
            </p:cNvPr>
            <p:cNvSpPr/>
            <p:nvPr/>
          </p:nvSpPr>
          <p:spPr>
            <a:xfrm>
              <a:off x="527453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6" name="ZoneTexte 105">
              <a:extLst>
                <a:ext uri="{FF2B5EF4-FFF2-40B4-BE49-F238E27FC236}">
                  <a16:creationId xmlns:a16="http://schemas.microsoft.com/office/drawing/2014/main" id="{440FD4E0-21B1-483A-ABC9-66F7B246E304}"/>
                </a:ext>
              </a:extLst>
            </p:cNvPr>
            <p:cNvSpPr txBox="1"/>
            <p:nvPr/>
          </p:nvSpPr>
          <p:spPr>
            <a:xfrm flipH="1">
              <a:off x="455852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RENCONTRE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</p:grp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9DCA3F78-C53E-2A3D-B8E8-8A16C80244E1}"/>
              </a:ext>
            </a:extLst>
          </p:cNvPr>
          <p:cNvCxnSpPr>
            <a:cxnSpLocks/>
          </p:cNvCxnSpPr>
          <p:nvPr/>
        </p:nvCxnSpPr>
        <p:spPr>
          <a:xfrm>
            <a:off x="2518012" y="746245"/>
            <a:ext cx="1806172" cy="0"/>
          </a:xfrm>
          <a:prstGeom prst="line">
            <a:avLst/>
          </a:prstGeom>
          <a:ln w="12700" cap="sq" cmpd="sng">
            <a:solidFill>
              <a:srgbClr val="7030A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 1">
            <a:extLst>
              <a:ext uri="{FF2B5EF4-FFF2-40B4-BE49-F238E27FC236}">
                <a16:creationId xmlns:a16="http://schemas.microsoft.com/office/drawing/2014/main" id="{B800C5F7-9521-B0E4-82EE-18A297DAE8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197" y="826450"/>
            <a:ext cx="484069" cy="48406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29851F8-545E-B10A-4C15-DC1D6042AD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8309" y="3881779"/>
            <a:ext cx="511099" cy="505247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3C2209B8-9DD9-93AE-EAE1-48A60FC2B12E}"/>
              </a:ext>
            </a:extLst>
          </p:cNvPr>
          <p:cNvSpPr txBox="1"/>
          <p:nvPr/>
        </p:nvSpPr>
        <p:spPr>
          <a:xfrm>
            <a:off x="1314486" y="751320"/>
            <a:ext cx="10100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dirty="0">
                <a:solidFill>
                  <a:srgbClr val="7030A0"/>
                </a:solidFill>
              </a:rPr>
              <a:t>Tu rencontres</a:t>
            </a:r>
          </a:p>
          <a:p>
            <a:r>
              <a:rPr lang="fr-FR" sz="1050" dirty="0">
                <a:solidFill>
                  <a:srgbClr val="7030A0"/>
                </a:solidFill>
              </a:rPr>
              <a:t>l’esclave de l’empereur...</a:t>
            </a:r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EB109012-EF47-12ED-3D1F-D7B0746A2A88}"/>
              </a:ext>
            </a:extLst>
          </p:cNvPr>
          <p:cNvCxnSpPr>
            <a:cxnSpLocks/>
          </p:cNvCxnSpPr>
          <p:nvPr/>
        </p:nvCxnSpPr>
        <p:spPr>
          <a:xfrm>
            <a:off x="2525151" y="1361782"/>
            <a:ext cx="1806172" cy="0"/>
          </a:xfrm>
          <a:prstGeom prst="line">
            <a:avLst/>
          </a:prstGeom>
          <a:ln w="12700" cap="sq" cmpd="sng">
            <a:solidFill>
              <a:srgbClr val="7030A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9A91A03C-452D-2BEE-F58E-818E634E1366}"/>
              </a:ext>
            </a:extLst>
          </p:cNvPr>
          <p:cNvCxnSpPr>
            <a:cxnSpLocks/>
          </p:cNvCxnSpPr>
          <p:nvPr/>
        </p:nvCxnSpPr>
        <p:spPr>
          <a:xfrm>
            <a:off x="4503702" y="1361782"/>
            <a:ext cx="1806172" cy="0"/>
          </a:xfrm>
          <a:prstGeom prst="line">
            <a:avLst/>
          </a:prstGeom>
          <a:ln w="12700" cap="sq" cmpd="sng">
            <a:solidFill>
              <a:srgbClr val="7030A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>
            <a:extLst>
              <a:ext uri="{FF2B5EF4-FFF2-40B4-BE49-F238E27FC236}">
                <a16:creationId xmlns:a16="http://schemas.microsoft.com/office/drawing/2014/main" id="{D273B28D-E720-C854-9028-336A40C1EDD9}"/>
              </a:ext>
            </a:extLst>
          </p:cNvPr>
          <p:cNvSpPr txBox="1"/>
          <p:nvPr/>
        </p:nvSpPr>
        <p:spPr>
          <a:xfrm>
            <a:off x="3371165" y="726477"/>
            <a:ext cx="10100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dirty="0">
                <a:solidFill>
                  <a:srgbClr val="7030A0"/>
                </a:solidFill>
              </a:rPr>
              <a:t>Tu rencontres</a:t>
            </a:r>
          </a:p>
          <a:p>
            <a:r>
              <a:rPr lang="fr-FR" sz="1050" dirty="0">
                <a:solidFill>
                  <a:srgbClr val="7030A0"/>
                </a:solidFill>
              </a:rPr>
              <a:t>l’esclave de l’empereur...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F7A8AB5-9E33-0A9D-568A-20E0801B851B}"/>
              </a:ext>
            </a:extLst>
          </p:cNvPr>
          <p:cNvSpPr txBox="1"/>
          <p:nvPr/>
        </p:nvSpPr>
        <p:spPr>
          <a:xfrm>
            <a:off x="5318563" y="754326"/>
            <a:ext cx="10100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dirty="0">
                <a:solidFill>
                  <a:srgbClr val="7030A0"/>
                </a:solidFill>
              </a:rPr>
              <a:t>Tu rencontres</a:t>
            </a:r>
          </a:p>
          <a:p>
            <a:r>
              <a:rPr lang="fr-FR" sz="1050" dirty="0">
                <a:solidFill>
                  <a:srgbClr val="7030A0"/>
                </a:solidFill>
              </a:rPr>
              <a:t>l’esclave de l’empereur...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A9BB2285-1942-0371-50E5-F3F6225D938F}"/>
              </a:ext>
            </a:extLst>
          </p:cNvPr>
          <p:cNvSpPr txBox="1"/>
          <p:nvPr/>
        </p:nvSpPr>
        <p:spPr>
          <a:xfrm>
            <a:off x="1398938" y="3862948"/>
            <a:ext cx="101000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dirty="0">
                <a:solidFill>
                  <a:srgbClr val="7030A0"/>
                </a:solidFill>
              </a:rPr>
              <a:t>Tu rencontres</a:t>
            </a:r>
          </a:p>
          <a:p>
            <a:r>
              <a:rPr lang="fr-FR" sz="1050" dirty="0">
                <a:solidFill>
                  <a:srgbClr val="7030A0"/>
                </a:solidFill>
              </a:rPr>
              <a:t>le magistrat...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D2D9E06D-0F22-DD77-B33B-887B92C16DEE}"/>
              </a:ext>
            </a:extLst>
          </p:cNvPr>
          <p:cNvSpPr txBox="1"/>
          <p:nvPr/>
        </p:nvSpPr>
        <p:spPr>
          <a:xfrm>
            <a:off x="3370873" y="3805666"/>
            <a:ext cx="10100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dirty="0">
                <a:solidFill>
                  <a:srgbClr val="7030A0"/>
                </a:solidFill>
              </a:rPr>
              <a:t>Tu rencontres</a:t>
            </a:r>
          </a:p>
          <a:p>
            <a:r>
              <a:rPr lang="fr-FR" sz="1050" dirty="0">
                <a:solidFill>
                  <a:srgbClr val="7030A0"/>
                </a:solidFill>
              </a:rPr>
              <a:t>le gladiateur chrétien ...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8972AE7-88C4-7F46-431B-4A6AB5DF0744}"/>
              </a:ext>
            </a:extLst>
          </p:cNvPr>
          <p:cNvSpPr txBox="1"/>
          <p:nvPr/>
        </p:nvSpPr>
        <p:spPr>
          <a:xfrm>
            <a:off x="5330173" y="3824521"/>
            <a:ext cx="10100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dirty="0">
                <a:solidFill>
                  <a:srgbClr val="7030A0"/>
                </a:solidFill>
              </a:rPr>
              <a:t>Tu rencontres</a:t>
            </a:r>
          </a:p>
          <a:p>
            <a:r>
              <a:rPr lang="fr-FR" sz="1050" dirty="0">
                <a:solidFill>
                  <a:srgbClr val="7030A0"/>
                </a:solidFill>
              </a:rPr>
              <a:t>le gladiateur chrétien ...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13272EE0-8D0B-84CB-0976-432C1F5DDEF2}"/>
              </a:ext>
            </a:extLst>
          </p:cNvPr>
          <p:cNvSpPr txBox="1"/>
          <p:nvPr/>
        </p:nvSpPr>
        <p:spPr>
          <a:xfrm>
            <a:off x="1364260" y="6920114"/>
            <a:ext cx="10100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dirty="0">
                <a:solidFill>
                  <a:srgbClr val="7030A0"/>
                </a:solidFill>
              </a:rPr>
              <a:t>Tu rencontres</a:t>
            </a:r>
          </a:p>
          <a:p>
            <a:r>
              <a:rPr lang="fr-FR" sz="1050" dirty="0">
                <a:solidFill>
                  <a:srgbClr val="7030A0"/>
                </a:solidFill>
              </a:rPr>
              <a:t>le commerçant en soie ....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29E08AF5-4B52-392B-6458-0E39F525C2F7}"/>
              </a:ext>
            </a:extLst>
          </p:cNvPr>
          <p:cNvSpPr txBox="1"/>
          <p:nvPr/>
        </p:nvSpPr>
        <p:spPr>
          <a:xfrm>
            <a:off x="3382033" y="6931070"/>
            <a:ext cx="10100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dirty="0">
                <a:solidFill>
                  <a:srgbClr val="7030A0"/>
                </a:solidFill>
              </a:rPr>
              <a:t>Tu rencontres</a:t>
            </a:r>
          </a:p>
          <a:p>
            <a:r>
              <a:rPr lang="fr-FR" sz="1050" dirty="0">
                <a:solidFill>
                  <a:srgbClr val="7030A0"/>
                </a:solidFill>
              </a:rPr>
              <a:t>le commerçant en soie ....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FC3BBD88-E652-D495-B91A-8CD3EF375F1C}"/>
              </a:ext>
            </a:extLst>
          </p:cNvPr>
          <p:cNvSpPr txBox="1"/>
          <p:nvPr/>
        </p:nvSpPr>
        <p:spPr>
          <a:xfrm>
            <a:off x="5349594" y="6941545"/>
            <a:ext cx="101000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dirty="0">
                <a:solidFill>
                  <a:srgbClr val="7030A0"/>
                </a:solidFill>
              </a:rPr>
              <a:t>Tu rencontres</a:t>
            </a:r>
          </a:p>
          <a:p>
            <a:r>
              <a:rPr lang="fr-FR" sz="1050" dirty="0">
                <a:solidFill>
                  <a:srgbClr val="7030A0"/>
                </a:solidFill>
              </a:rPr>
              <a:t>le soldat ...</a:t>
            </a:r>
          </a:p>
        </p:txBody>
      </p:sp>
      <p:pic>
        <p:nvPicPr>
          <p:cNvPr id="30" name="Image 29">
            <a:extLst>
              <a:ext uri="{FF2B5EF4-FFF2-40B4-BE49-F238E27FC236}">
                <a16:creationId xmlns:a16="http://schemas.microsoft.com/office/drawing/2014/main" id="{94E2F0EE-776F-1F32-6557-41E6284990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2728" y="820527"/>
            <a:ext cx="484069" cy="484069"/>
          </a:xfrm>
          <a:prstGeom prst="rect">
            <a:avLst/>
          </a:prstGeom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D806C291-C46E-ACA3-2C9D-606120D68A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6289" y="3894690"/>
            <a:ext cx="511099" cy="505247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78282933-6542-3EDF-DACC-9F396BE52B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0338" y="6933334"/>
            <a:ext cx="546665" cy="546665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43409CD7-51EF-8BED-E15F-05845CA37C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047" y="6956873"/>
            <a:ext cx="546665" cy="546665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AB1C94C8-9573-C9F3-FDE2-7AF45B63F50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7260" y="6903941"/>
            <a:ext cx="570558" cy="576057"/>
          </a:xfrm>
          <a:prstGeom prst="rect">
            <a:avLst/>
          </a:prstGeom>
        </p:spPr>
      </p:pic>
      <p:pic>
        <p:nvPicPr>
          <p:cNvPr id="46" name="Image 45">
            <a:extLst>
              <a:ext uri="{FF2B5EF4-FFF2-40B4-BE49-F238E27FC236}">
                <a16:creationId xmlns:a16="http://schemas.microsoft.com/office/drawing/2014/main" id="{5066A6DF-BE88-51F4-DAE1-682AEBC1DAF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878" y="3865530"/>
            <a:ext cx="524501" cy="524501"/>
          </a:xfrm>
          <a:prstGeom prst="rect">
            <a:avLst/>
          </a:prstGeom>
        </p:spPr>
      </p:pic>
      <p:sp>
        <p:nvSpPr>
          <p:cNvPr id="49" name="ZoneTexte 48">
            <a:extLst>
              <a:ext uri="{FF2B5EF4-FFF2-40B4-BE49-F238E27FC236}">
                <a16:creationId xmlns:a16="http://schemas.microsoft.com/office/drawing/2014/main" id="{BAC46A89-7F89-C276-F81D-54DD10A5BE2F}"/>
              </a:ext>
            </a:extLst>
          </p:cNvPr>
          <p:cNvSpPr txBox="1"/>
          <p:nvPr/>
        </p:nvSpPr>
        <p:spPr>
          <a:xfrm>
            <a:off x="520388" y="1442155"/>
            <a:ext cx="1872000" cy="18543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dirty="0">
                <a:solidFill>
                  <a:srgbClr val="7030A0"/>
                </a:solidFill>
              </a:rPr>
              <a:t>Il te rappelle ta modeste condition car lui est au contact quotidien du </a:t>
            </a:r>
            <a:r>
              <a:rPr lang="fr-FR" sz="1050" i="1" dirty="0">
                <a:solidFill>
                  <a:srgbClr val="7030A0"/>
                </a:solidFill>
              </a:rPr>
              <a:t>Princeps</a:t>
            </a:r>
            <a:r>
              <a:rPr lang="fr-FR" sz="1050" dirty="0">
                <a:solidFill>
                  <a:srgbClr val="7030A0"/>
                </a:solidFill>
              </a:rPr>
              <a:t>, le premier des premiers à la fois </a:t>
            </a:r>
            <a:r>
              <a:rPr lang="fr-FR" sz="1050" i="1" dirty="0">
                <a:solidFill>
                  <a:srgbClr val="7030A0"/>
                </a:solidFill>
              </a:rPr>
              <a:t>Imperator</a:t>
            </a:r>
            <a:r>
              <a:rPr lang="fr-FR" sz="1050" dirty="0">
                <a:solidFill>
                  <a:srgbClr val="7030A0"/>
                </a:solidFill>
              </a:rPr>
              <a:t> au pouvoir militaire et </a:t>
            </a:r>
            <a:r>
              <a:rPr lang="fr-FR" sz="1050" i="1" dirty="0">
                <a:solidFill>
                  <a:srgbClr val="7030A0"/>
                </a:solidFill>
              </a:rPr>
              <a:t>Augustus</a:t>
            </a:r>
            <a:r>
              <a:rPr lang="fr-FR" sz="1050" dirty="0">
                <a:solidFill>
                  <a:srgbClr val="7030A0"/>
                </a:solidFill>
              </a:rPr>
              <a:t> sacré des Dieux.</a:t>
            </a:r>
          </a:p>
          <a:p>
            <a:endParaRPr lang="fr-FR" sz="1050" dirty="0">
              <a:solidFill>
                <a:srgbClr val="7030A0"/>
              </a:solidFill>
            </a:endParaRPr>
          </a:p>
          <a:p>
            <a:r>
              <a:rPr lang="fr-FR" sz="1050" dirty="0">
                <a:solidFill>
                  <a:srgbClr val="7030A0"/>
                </a:solidFill>
              </a:rPr>
              <a:t>Tu es démoralisé.</a:t>
            </a:r>
          </a:p>
          <a:p>
            <a:endParaRPr lang="fr-FR" sz="1050" dirty="0">
              <a:solidFill>
                <a:srgbClr val="7030A0"/>
              </a:solidFill>
            </a:endParaRPr>
          </a:p>
          <a:p>
            <a:pPr algn="ctr"/>
            <a:r>
              <a:rPr lang="fr-FR" sz="2000" b="1" dirty="0">
                <a:solidFill>
                  <a:srgbClr val="7030A0"/>
                </a:solidFill>
              </a:rPr>
              <a:t>- -</a:t>
            </a:r>
            <a:endParaRPr lang="fr-FR" sz="1050" b="1" dirty="0">
              <a:solidFill>
                <a:srgbClr val="7030A0"/>
              </a:solidFill>
            </a:endParaRP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EABC3EF1-B0D9-F2CE-730C-7EE46A72FEE6}"/>
              </a:ext>
            </a:extLst>
          </p:cNvPr>
          <p:cNvSpPr txBox="1"/>
          <p:nvPr/>
        </p:nvSpPr>
        <p:spPr>
          <a:xfrm>
            <a:off x="2552454" y="1422444"/>
            <a:ext cx="1872000" cy="18543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dirty="0">
                <a:solidFill>
                  <a:srgbClr val="7030A0"/>
                </a:solidFill>
              </a:rPr>
              <a:t>Il te rappelle que son maître peut l’affranchir et lui donner ainsi la citoyenneté romaine.</a:t>
            </a:r>
          </a:p>
          <a:p>
            <a:endParaRPr lang="fr-FR" sz="1050" dirty="0">
              <a:solidFill>
                <a:srgbClr val="7030A0"/>
              </a:solidFill>
            </a:endParaRPr>
          </a:p>
          <a:p>
            <a:r>
              <a:rPr lang="fr-FR" sz="1050" dirty="0">
                <a:solidFill>
                  <a:srgbClr val="7030A0"/>
                </a:solidFill>
              </a:rPr>
              <a:t>Tu es démoralisé.</a:t>
            </a:r>
          </a:p>
          <a:p>
            <a:endParaRPr lang="fr-FR" sz="1050" dirty="0">
              <a:solidFill>
                <a:srgbClr val="7030A0"/>
              </a:solidFill>
            </a:endParaRPr>
          </a:p>
          <a:p>
            <a:endParaRPr lang="fr-FR" sz="1050" dirty="0">
              <a:solidFill>
                <a:srgbClr val="7030A0"/>
              </a:solidFill>
            </a:endParaRPr>
          </a:p>
          <a:p>
            <a:endParaRPr lang="fr-FR" sz="1050" dirty="0">
              <a:solidFill>
                <a:srgbClr val="7030A0"/>
              </a:solidFill>
            </a:endParaRPr>
          </a:p>
          <a:p>
            <a:endParaRPr lang="fr-FR" sz="1050" dirty="0">
              <a:solidFill>
                <a:srgbClr val="7030A0"/>
              </a:solidFill>
            </a:endParaRPr>
          </a:p>
          <a:p>
            <a:pPr algn="ctr"/>
            <a:r>
              <a:rPr lang="fr-FR" sz="2000" b="1" dirty="0">
                <a:solidFill>
                  <a:srgbClr val="7030A0"/>
                </a:solidFill>
              </a:rPr>
              <a:t>- -</a:t>
            </a:r>
            <a:endParaRPr lang="fr-FR" sz="1050" b="1" dirty="0">
              <a:solidFill>
                <a:srgbClr val="7030A0"/>
              </a:solidFill>
            </a:endParaRP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E01BECC0-AEB2-9677-2B30-F191086690D2}"/>
              </a:ext>
            </a:extLst>
          </p:cNvPr>
          <p:cNvSpPr txBox="1"/>
          <p:nvPr/>
        </p:nvSpPr>
        <p:spPr>
          <a:xfrm>
            <a:off x="4516054" y="1369847"/>
            <a:ext cx="187200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dirty="0">
                <a:solidFill>
                  <a:srgbClr val="7030A0"/>
                </a:solidFill>
              </a:rPr>
              <a:t>Tu lui rappelles qu’être esclave impérial n’est pas de tout repos. La preuve pour Pallas affranchi certes par l’empereur Claude mais assassiné par Néron pour lui prendre sa fortune.</a:t>
            </a:r>
          </a:p>
          <a:p>
            <a:endParaRPr lang="fr-FR" sz="1050" dirty="0">
              <a:solidFill>
                <a:srgbClr val="7030A0"/>
              </a:solidFill>
            </a:endParaRPr>
          </a:p>
          <a:p>
            <a:r>
              <a:rPr lang="fr-FR" sz="1050" dirty="0">
                <a:solidFill>
                  <a:srgbClr val="7030A0"/>
                </a:solidFill>
              </a:rPr>
              <a:t>Ca te remonte le moral dans ta course aux honneurs !</a:t>
            </a:r>
          </a:p>
          <a:p>
            <a:pPr algn="ctr"/>
            <a:r>
              <a:rPr lang="fr-FR" sz="2000" b="1" dirty="0">
                <a:solidFill>
                  <a:srgbClr val="7030A0"/>
                </a:solidFill>
              </a:rPr>
              <a:t>+ +</a:t>
            </a:r>
            <a:endParaRPr lang="fr-FR" sz="1050" b="1" dirty="0">
              <a:solidFill>
                <a:srgbClr val="7030A0"/>
              </a:solidFill>
            </a:endParaRPr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600FFA4B-E804-2BE1-757E-048D85497E2C}"/>
              </a:ext>
            </a:extLst>
          </p:cNvPr>
          <p:cNvSpPr txBox="1"/>
          <p:nvPr/>
        </p:nvSpPr>
        <p:spPr>
          <a:xfrm>
            <a:off x="532531" y="4590027"/>
            <a:ext cx="1872000" cy="18543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dirty="0">
                <a:solidFill>
                  <a:srgbClr val="7030A0"/>
                </a:solidFill>
              </a:rPr>
              <a:t>Tu apprends qu’il espère devenir magistrat de Malaga. Si il y arrive, à sa sortie de charge, il pourra devenir citoyen romain !</a:t>
            </a:r>
          </a:p>
          <a:p>
            <a:r>
              <a:rPr lang="fr-FR" sz="1050" dirty="0">
                <a:solidFill>
                  <a:srgbClr val="7030A0"/>
                </a:solidFill>
              </a:rPr>
              <a:t> </a:t>
            </a:r>
          </a:p>
          <a:p>
            <a:endParaRPr lang="fr-FR" sz="1050" dirty="0">
              <a:solidFill>
                <a:srgbClr val="7030A0"/>
              </a:solidFill>
            </a:endParaRPr>
          </a:p>
          <a:p>
            <a:r>
              <a:rPr lang="fr-FR" sz="1050" dirty="0">
                <a:solidFill>
                  <a:srgbClr val="7030A0"/>
                </a:solidFill>
              </a:rPr>
              <a:t>Tu es démoralisé.</a:t>
            </a:r>
          </a:p>
          <a:p>
            <a:endParaRPr lang="fr-FR" sz="1050" dirty="0">
              <a:solidFill>
                <a:srgbClr val="7030A0"/>
              </a:solidFill>
            </a:endParaRPr>
          </a:p>
          <a:p>
            <a:pPr algn="ctr"/>
            <a:r>
              <a:rPr lang="fr-FR" sz="2000" b="1" dirty="0">
                <a:solidFill>
                  <a:srgbClr val="7030A0"/>
                </a:solidFill>
              </a:rPr>
              <a:t>- - - </a:t>
            </a:r>
            <a:endParaRPr lang="fr-FR" sz="1050" b="1" dirty="0">
              <a:solidFill>
                <a:srgbClr val="7030A0"/>
              </a:solidFill>
            </a:endParaRPr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id="{A9BCD521-ED1D-737E-0B4B-A1C1E5E1A954}"/>
              </a:ext>
            </a:extLst>
          </p:cNvPr>
          <p:cNvSpPr txBox="1"/>
          <p:nvPr/>
        </p:nvSpPr>
        <p:spPr>
          <a:xfrm>
            <a:off x="2539706" y="4590027"/>
            <a:ext cx="1872000" cy="18543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dirty="0">
                <a:solidFill>
                  <a:srgbClr val="7030A0"/>
                </a:solidFill>
              </a:rPr>
              <a:t>Tu apprends qu’en tant que chrétien, il se refuse au culte de l’empereur car il ne croit qu’en un seul Dieu. </a:t>
            </a:r>
          </a:p>
          <a:p>
            <a:endParaRPr lang="fr-FR" sz="1050" dirty="0">
              <a:solidFill>
                <a:srgbClr val="7030A0"/>
              </a:solidFill>
            </a:endParaRPr>
          </a:p>
          <a:p>
            <a:r>
              <a:rPr lang="fr-FR" sz="1050" dirty="0">
                <a:solidFill>
                  <a:srgbClr val="7030A0"/>
                </a:solidFill>
              </a:rPr>
              <a:t>C’est sûr, il ne sera pas citoyen avant toi !</a:t>
            </a:r>
          </a:p>
          <a:p>
            <a:endParaRPr lang="fr-FR" sz="1050" dirty="0">
              <a:solidFill>
                <a:srgbClr val="7030A0"/>
              </a:solidFill>
            </a:endParaRPr>
          </a:p>
          <a:p>
            <a:endParaRPr lang="fr-FR" sz="1050" dirty="0">
              <a:solidFill>
                <a:srgbClr val="7030A0"/>
              </a:solidFill>
            </a:endParaRPr>
          </a:p>
          <a:p>
            <a:pPr algn="ctr"/>
            <a:r>
              <a:rPr lang="fr-FR" sz="2000" b="1" dirty="0">
                <a:solidFill>
                  <a:srgbClr val="7030A0"/>
                </a:solidFill>
              </a:rPr>
              <a:t>+ + +</a:t>
            </a:r>
            <a:endParaRPr lang="fr-FR" sz="1050" b="1" dirty="0">
              <a:solidFill>
                <a:srgbClr val="7030A0"/>
              </a:solidFill>
            </a:endParaRP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0F1F9838-9E89-EE10-BD85-0C5716E9ADE5}"/>
              </a:ext>
            </a:extLst>
          </p:cNvPr>
          <p:cNvSpPr txBox="1"/>
          <p:nvPr/>
        </p:nvSpPr>
        <p:spPr>
          <a:xfrm>
            <a:off x="4451455" y="4467760"/>
            <a:ext cx="1908147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dirty="0">
                <a:solidFill>
                  <a:srgbClr val="7030A0"/>
                </a:solidFill>
              </a:rPr>
              <a:t>Il te rappelle qu’en tant que rétiaire, sa spécialité est le combat au trident et au filet. Il a la faveur de la plèbe (le peuple de Rome) et pourrait très bien être affranchi si il arrive jusqu’à sa retraite et devenir ainsi citoyen.</a:t>
            </a:r>
          </a:p>
          <a:p>
            <a:endParaRPr lang="fr-FR" sz="1050" dirty="0">
              <a:solidFill>
                <a:srgbClr val="7030A0"/>
              </a:solidFill>
            </a:endParaRPr>
          </a:p>
          <a:p>
            <a:r>
              <a:rPr lang="fr-FR" sz="1050" dirty="0">
                <a:solidFill>
                  <a:srgbClr val="7030A0"/>
                </a:solidFill>
              </a:rPr>
              <a:t>Tu es démoralisé.</a:t>
            </a:r>
          </a:p>
          <a:p>
            <a:pPr algn="ctr"/>
            <a:r>
              <a:rPr lang="fr-FR" sz="2000" b="1" dirty="0">
                <a:solidFill>
                  <a:srgbClr val="7030A0"/>
                </a:solidFill>
              </a:rPr>
              <a:t>- -</a:t>
            </a:r>
            <a:endParaRPr lang="fr-FR" sz="1050" b="1" dirty="0">
              <a:solidFill>
                <a:srgbClr val="7030A0"/>
              </a:solidFill>
            </a:endParaRPr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0BEE48B2-846D-9434-449E-53002C217D47}"/>
              </a:ext>
            </a:extLst>
          </p:cNvPr>
          <p:cNvSpPr txBox="1"/>
          <p:nvPr/>
        </p:nvSpPr>
        <p:spPr>
          <a:xfrm>
            <a:off x="566300" y="7631027"/>
            <a:ext cx="1872000" cy="18543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dirty="0">
                <a:solidFill>
                  <a:srgbClr val="7030A0"/>
                </a:solidFill>
              </a:rPr>
              <a:t>L’argent ne fait pas le bonheur mais peut-il contribuer à la citoyenneté romaine ? Car lui est riche grâce à la vente de ses verreries et tissus aux Chinois !</a:t>
            </a:r>
          </a:p>
          <a:p>
            <a:endParaRPr lang="fr-FR" sz="1050" dirty="0">
              <a:solidFill>
                <a:srgbClr val="7030A0"/>
              </a:solidFill>
            </a:endParaRPr>
          </a:p>
          <a:p>
            <a:r>
              <a:rPr lang="fr-FR" sz="1050" dirty="0">
                <a:solidFill>
                  <a:srgbClr val="7030A0"/>
                </a:solidFill>
              </a:rPr>
              <a:t>Tu es démoralisé.</a:t>
            </a:r>
          </a:p>
          <a:p>
            <a:endParaRPr lang="fr-FR" sz="1050" dirty="0">
              <a:solidFill>
                <a:srgbClr val="7030A0"/>
              </a:solidFill>
            </a:endParaRPr>
          </a:p>
          <a:p>
            <a:pPr algn="ctr"/>
            <a:r>
              <a:rPr lang="fr-FR" sz="2000" b="1" dirty="0">
                <a:solidFill>
                  <a:srgbClr val="7030A0"/>
                </a:solidFill>
              </a:rPr>
              <a:t>- -</a:t>
            </a:r>
            <a:endParaRPr lang="fr-FR" sz="1050" b="1" dirty="0">
              <a:solidFill>
                <a:srgbClr val="7030A0"/>
              </a:solidFill>
            </a:endParaRP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D8E7BD39-4C40-C791-6B43-C7C351331D30}"/>
              </a:ext>
            </a:extLst>
          </p:cNvPr>
          <p:cNvSpPr txBox="1"/>
          <p:nvPr/>
        </p:nvSpPr>
        <p:spPr>
          <a:xfrm>
            <a:off x="2500882" y="7607954"/>
            <a:ext cx="1872000" cy="18543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dirty="0">
                <a:solidFill>
                  <a:srgbClr val="7030A0"/>
                </a:solidFill>
              </a:rPr>
              <a:t>Sa caravane remplie de soie chinoise a été volée sur le long trajet de la route de la soie ! </a:t>
            </a:r>
          </a:p>
          <a:p>
            <a:endParaRPr lang="fr-FR" sz="1050" dirty="0">
              <a:solidFill>
                <a:srgbClr val="7030A0"/>
              </a:solidFill>
            </a:endParaRPr>
          </a:p>
          <a:p>
            <a:r>
              <a:rPr lang="fr-FR" sz="1050" dirty="0">
                <a:solidFill>
                  <a:srgbClr val="7030A0"/>
                </a:solidFill>
              </a:rPr>
              <a:t>C’est sûr, ca va le ralentir dans  la course aux honneurs !</a:t>
            </a:r>
          </a:p>
          <a:p>
            <a:endParaRPr lang="fr-FR" sz="1050" dirty="0">
              <a:solidFill>
                <a:srgbClr val="7030A0"/>
              </a:solidFill>
            </a:endParaRPr>
          </a:p>
          <a:p>
            <a:endParaRPr lang="fr-FR" sz="1050" dirty="0">
              <a:solidFill>
                <a:srgbClr val="7030A0"/>
              </a:solidFill>
            </a:endParaRPr>
          </a:p>
          <a:p>
            <a:endParaRPr lang="fr-FR" sz="1050" dirty="0">
              <a:solidFill>
                <a:srgbClr val="7030A0"/>
              </a:solidFill>
            </a:endParaRPr>
          </a:p>
          <a:p>
            <a:pPr algn="ctr"/>
            <a:r>
              <a:rPr lang="fr-FR" sz="2000" b="1" dirty="0">
                <a:solidFill>
                  <a:srgbClr val="7030A0"/>
                </a:solidFill>
              </a:rPr>
              <a:t>+ +</a:t>
            </a:r>
            <a:endParaRPr lang="fr-FR" sz="1050" b="1" dirty="0">
              <a:solidFill>
                <a:srgbClr val="7030A0"/>
              </a:solidFill>
            </a:endParaRPr>
          </a:p>
        </p:txBody>
      </p:sp>
      <p:sp>
        <p:nvSpPr>
          <p:cNvPr id="66" name="ZoneTexte 65">
            <a:extLst>
              <a:ext uri="{FF2B5EF4-FFF2-40B4-BE49-F238E27FC236}">
                <a16:creationId xmlns:a16="http://schemas.microsoft.com/office/drawing/2014/main" id="{C6DCF9B1-CE07-0B11-2B89-3425658C2079}"/>
              </a:ext>
            </a:extLst>
          </p:cNvPr>
          <p:cNvSpPr txBox="1"/>
          <p:nvPr/>
        </p:nvSpPr>
        <p:spPr>
          <a:xfrm>
            <a:off x="4535655" y="7611766"/>
            <a:ext cx="1872000" cy="18543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dirty="0">
                <a:solidFill>
                  <a:srgbClr val="7030A0"/>
                </a:solidFill>
              </a:rPr>
              <a:t>Tu te rends compte que cet auxiliaire de l’armée devra attendre la fin de son service militaire de 25 ans pour avoir son diplôme et avec lui la citoyenneté romaine.</a:t>
            </a:r>
          </a:p>
          <a:p>
            <a:pPr algn="ctr"/>
            <a:endParaRPr lang="fr-FR" sz="1050" dirty="0">
              <a:solidFill>
                <a:srgbClr val="7030A0"/>
              </a:solidFill>
            </a:endParaRPr>
          </a:p>
          <a:p>
            <a:r>
              <a:rPr lang="fr-FR" sz="1050" dirty="0">
                <a:solidFill>
                  <a:srgbClr val="7030A0"/>
                </a:solidFill>
              </a:rPr>
              <a:t>C’est sûr, tu le seras avant lui !</a:t>
            </a:r>
          </a:p>
          <a:p>
            <a:endParaRPr lang="fr-FR" sz="1050" dirty="0">
              <a:solidFill>
                <a:srgbClr val="7030A0"/>
              </a:solidFill>
            </a:endParaRPr>
          </a:p>
          <a:p>
            <a:pPr algn="ctr"/>
            <a:r>
              <a:rPr lang="fr-FR" sz="2000" b="1" dirty="0">
                <a:solidFill>
                  <a:srgbClr val="7030A0"/>
                </a:solidFill>
              </a:rPr>
              <a:t>+ + + </a:t>
            </a:r>
            <a:endParaRPr lang="fr-FR" sz="1050" b="1" dirty="0">
              <a:solidFill>
                <a:srgbClr val="7030A0"/>
              </a:solidFill>
            </a:endParaRPr>
          </a:p>
        </p:txBody>
      </p:sp>
      <p:pic>
        <p:nvPicPr>
          <p:cNvPr id="68" name="Image 67">
            <a:extLst>
              <a:ext uri="{FF2B5EF4-FFF2-40B4-BE49-F238E27FC236}">
                <a16:creationId xmlns:a16="http://schemas.microsoft.com/office/drawing/2014/main" id="{4F647551-0C7F-2222-0D9D-92E4589FF6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5542" y="795068"/>
            <a:ext cx="484069" cy="484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488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Groupe 165">
            <a:extLst>
              <a:ext uri="{FF2B5EF4-FFF2-40B4-BE49-F238E27FC236}">
                <a16:creationId xmlns:a16="http://schemas.microsoft.com/office/drawing/2014/main" id="{D92C44D6-29D8-4EE1-A96E-F727D07E2428}"/>
              </a:ext>
            </a:extLst>
          </p:cNvPr>
          <p:cNvGrpSpPr/>
          <p:nvPr/>
        </p:nvGrpSpPr>
        <p:grpSpPr>
          <a:xfrm>
            <a:off x="428943" y="356461"/>
            <a:ext cx="2003267" cy="3059999"/>
            <a:chOff x="435730" y="362999"/>
            <a:chExt cx="2003267" cy="3059999"/>
          </a:xfrm>
        </p:grpSpPr>
        <p:sp>
          <p:nvSpPr>
            <p:cNvPr id="3" name="Rectangle : coins arrondis 2">
              <a:extLst>
                <a:ext uri="{FF2B5EF4-FFF2-40B4-BE49-F238E27FC236}">
                  <a16:creationId xmlns:a16="http://schemas.microsoft.com/office/drawing/2014/main" id="{8C9B0FD1-6EDA-458C-BC7C-638FF3352E9C}"/>
                </a:ext>
              </a:extLst>
            </p:cNvPr>
            <p:cNvSpPr/>
            <p:nvPr userDrawn="1"/>
          </p:nvSpPr>
          <p:spPr>
            <a:xfrm>
              <a:off x="458997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9" name="Ellipse 28">
              <a:extLst>
                <a:ext uri="{FF2B5EF4-FFF2-40B4-BE49-F238E27FC236}">
                  <a16:creationId xmlns:a16="http://schemas.microsoft.com/office/drawing/2014/main" id="{E3A3BA3E-219C-41E2-8180-9BEFCF260941}"/>
                </a:ext>
              </a:extLst>
            </p:cNvPr>
            <p:cNvSpPr/>
            <p:nvPr/>
          </p:nvSpPr>
          <p:spPr>
            <a:xfrm>
              <a:off x="1225705" y="519778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" name="Connecteur droit 4">
              <a:extLst>
                <a:ext uri="{FF2B5EF4-FFF2-40B4-BE49-F238E27FC236}">
                  <a16:creationId xmlns:a16="http://schemas.microsoft.com/office/drawing/2014/main" id="{E967A4B4-5817-48FC-9EC0-23848C0B334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47297" y="741068"/>
              <a:ext cx="1812959" cy="6336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C40689CF-D6C6-404B-A5B6-CE11AAEA791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39027" y="1903533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BAB0E42-B574-4E2D-BAC3-4BFBA28C1E9C}"/>
                </a:ext>
              </a:extLst>
            </p:cNvPr>
            <p:cNvSpPr/>
            <p:nvPr userDrawn="1"/>
          </p:nvSpPr>
          <p:spPr>
            <a:xfrm>
              <a:off x="1298804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9" name="Rectangle : coins arrondis 8">
              <a:extLst>
                <a:ext uri="{FF2B5EF4-FFF2-40B4-BE49-F238E27FC236}">
                  <a16:creationId xmlns:a16="http://schemas.microsoft.com/office/drawing/2014/main" id="{7191610A-B78E-438C-8E26-6129E64EE3BA}"/>
                </a:ext>
              </a:extLst>
            </p:cNvPr>
            <p:cNvSpPr/>
            <p:nvPr userDrawn="1"/>
          </p:nvSpPr>
          <p:spPr>
            <a:xfrm>
              <a:off x="527453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A2FC5FBC-6EEB-49BB-A6B2-99816D9AD37E}"/>
                </a:ext>
              </a:extLst>
            </p:cNvPr>
            <p:cNvSpPr txBox="1"/>
            <p:nvPr userDrawn="1"/>
          </p:nvSpPr>
          <p:spPr>
            <a:xfrm flipH="1">
              <a:off x="435730" y="438671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LIEU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A5FDA378-29D3-449B-9F92-93221FB206CC}"/>
                </a:ext>
              </a:extLst>
            </p:cNvPr>
            <p:cNvSpPr txBox="1"/>
            <p:nvPr userDrawn="1"/>
          </p:nvSpPr>
          <p:spPr>
            <a:xfrm>
              <a:off x="535578" y="1950635"/>
              <a:ext cx="1872000" cy="1069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100" b="1" dirty="0">
                  <a:solidFill>
                    <a:srgbClr val="7030A0"/>
                  </a:solidFill>
                </a:rPr>
                <a:t>COLLINE DU PALATIN, ROME</a:t>
              </a:r>
            </a:p>
            <a:p>
              <a:pPr algn="ctr"/>
              <a:r>
                <a:rPr lang="fr-FR" sz="1050" dirty="0">
                  <a:solidFill>
                    <a:srgbClr val="7030A0"/>
                  </a:solidFill>
                </a:rPr>
                <a:t>C’est un lieu de pouvoir, une des 7 collines de Rome. On y trouvait les demeures des empereurs, ce qui a donné le mot « palais ».</a:t>
              </a:r>
            </a:p>
          </p:txBody>
        </p:sp>
      </p:grpSp>
      <p:grpSp>
        <p:nvGrpSpPr>
          <p:cNvPr id="167" name="Groupe 166">
            <a:extLst>
              <a:ext uri="{FF2B5EF4-FFF2-40B4-BE49-F238E27FC236}">
                <a16:creationId xmlns:a16="http://schemas.microsoft.com/office/drawing/2014/main" id="{21FAA2DD-2504-4E42-91EF-19AFDBEB0451}"/>
              </a:ext>
            </a:extLst>
          </p:cNvPr>
          <p:cNvGrpSpPr/>
          <p:nvPr/>
        </p:nvGrpSpPr>
        <p:grpSpPr>
          <a:xfrm>
            <a:off x="2432257" y="347097"/>
            <a:ext cx="1980000" cy="3059999"/>
            <a:chOff x="2437397" y="362999"/>
            <a:chExt cx="1980000" cy="3059999"/>
          </a:xfrm>
        </p:grpSpPr>
        <p:sp>
          <p:nvSpPr>
            <p:cNvPr id="19" name="Rectangle : coins arrondis 18">
              <a:extLst>
                <a:ext uri="{FF2B5EF4-FFF2-40B4-BE49-F238E27FC236}">
                  <a16:creationId xmlns:a16="http://schemas.microsoft.com/office/drawing/2014/main" id="{07A1A16F-3539-4A64-9324-1C14DF078090}"/>
                </a:ext>
              </a:extLst>
            </p:cNvPr>
            <p:cNvSpPr/>
            <p:nvPr userDrawn="1"/>
          </p:nvSpPr>
          <p:spPr>
            <a:xfrm>
              <a:off x="2437397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4510AB74-18E6-4CC6-A3B8-106AF9602A46}"/>
                </a:ext>
              </a:extLst>
            </p:cNvPr>
            <p:cNvCxnSpPr>
              <a:cxnSpLocks/>
            </p:cNvCxnSpPr>
            <p:nvPr/>
          </p:nvCxnSpPr>
          <p:spPr>
            <a:xfrm>
              <a:off x="2531865" y="1924290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05A361B-950D-4EC1-8E23-8C9440C72932}"/>
                </a:ext>
              </a:extLst>
            </p:cNvPr>
            <p:cNvSpPr/>
            <p:nvPr/>
          </p:nvSpPr>
          <p:spPr>
            <a:xfrm>
              <a:off x="3277204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25" name="Rectangle : coins arrondis 24">
              <a:extLst>
                <a:ext uri="{FF2B5EF4-FFF2-40B4-BE49-F238E27FC236}">
                  <a16:creationId xmlns:a16="http://schemas.microsoft.com/office/drawing/2014/main" id="{FC30395C-4A55-4F3D-84ED-7213F8CA6AE7}"/>
                </a:ext>
              </a:extLst>
            </p:cNvPr>
            <p:cNvSpPr/>
            <p:nvPr/>
          </p:nvSpPr>
          <p:spPr>
            <a:xfrm>
              <a:off x="2505853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9E206112-72CB-43E1-B48F-014EC0D90A42}"/>
                </a:ext>
              </a:extLst>
            </p:cNvPr>
            <p:cNvSpPr txBox="1"/>
            <p:nvPr/>
          </p:nvSpPr>
          <p:spPr>
            <a:xfrm flipH="1">
              <a:off x="2570203" y="455826"/>
              <a:ext cx="171317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LIEU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1E77983D-FC37-4416-861C-56EE67341DB2}"/>
                </a:ext>
              </a:extLst>
            </p:cNvPr>
            <p:cNvSpPr txBox="1"/>
            <p:nvPr/>
          </p:nvSpPr>
          <p:spPr>
            <a:xfrm>
              <a:off x="2484501" y="1925207"/>
              <a:ext cx="1825667" cy="907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100" b="1" dirty="0">
                  <a:solidFill>
                    <a:srgbClr val="7030A0"/>
                  </a:solidFill>
                </a:rPr>
                <a:t>COLISEE, ROME</a:t>
              </a:r>
            </a:p>
            <a:p>
              <a:pPr algn="ctr"/>
              <a:r>
                <a:rPr lang="fr-FR" sz="1050" dirty="0">
                  <a:solidFill>
                    <a:srgbClr val="7030A0"/>
                  </a:solidFill>
                </a:rPr>
                <a:t>C’est un lieu de loisirs pour les Romains mais de persécution pour les chrétiens ! Il pouvait accueillir 50000 spectateurs.</a:t>
              </a:r>
            </a:p>
          </p:txBody>
        </p:sp>
      </p:grpSp>
      <p:grpSp>
        <p:nvGrpSpPr>
          <p:cNvPr id="168" name="Groupe 167">
            <a:extLst>
              <a:ext uri="{FF2B5EF4-FFF2-40B4-BE49-F238E27FC236}">
                <a16:creationId xmlns:a16="http://schemas.microsoft.com/office/drawing/2014/main" id="{90FFD146-C1E9-45ED-9E34-924528FCC056}"/>
              </a:ext>
            </a:extLst>
          </p:cNvPr>
          <p:cNvGrpSpPr/>
          <p:nvPr/>
        </p:nvGrpSpPr>
        <p:grpSpPr>
          <a:xfrm>
            <a:off x="4412257" y="362999"/>
            <a:ext cx="1983145" cy="3059999"/>
            <a:chOff x="4412257" y="362999"/>
            <a:chExt cx="1983145" cy="3059999"/>
          </a:xfrm>
        </p:grpSpPr>
        <p:sp>
          <p:nvSpPr>
            <p:cNvPr id="35" name="Rectangle : coins arrondis 34">
              <a:extLst>
                <a:ext uri="{FF2B5EF4-FFF2-40B4-BE49-F238E27FC236}">
                  <a16:creationId xmlns:a16="http://schemas.microsoft.com/office/drawing/2014/main" id="{343B775D-69E5-4474-9CFD-3DC4D3094E1B}"/>
                </a:ext>
              </a:extLst>
            </p:cNvPr>
            <p:cNvSpPr/>
            <p:nvPr/>
          </p:nvSpPr>
          <p:spPr>
            <a:xfrm>
              <a:off x="4415402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6A1E1A47-41A2-4870-911B-9DFBCF9FAB8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03702" y="742093"/>
              <a:ext cx="1823244" cy="5311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AC33D519-6861-4EB5-85E1-761135D9F9B2}"/>
                </a:ext>
              </a:extLst>
            </p:cNvPr>
            <p:cNvCxnSpPr>
              <a:cxnSpLocks/>
            </p:cNvCxnSpPr>
            <p:nvPr/>
          </p:nvCxnSpPr>
          <p:spPr>
            <a:xfrm>
              <a:off x="4512238" y="1882481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64C514F6-939F-48A9-A88E-17B129C6A9F5}"/>
                </a:ext>
              </a:extLst>
            </p:cNvPr>
            <p:cNvSpPr/>
            <p:nvPr/>
          </p:nvSpPr>
          <p:spPr>
            <a:xfrm>
              <a:off x="5255209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id="{B27EFAF4-7A4B-4BC7-AF9C-7E7EDBFE037B}"/>
                </a:ext>
              </a:extLst>
            </p:cNvPr>
            <p:cNvSpPr/>
            <p:nvPr/>
          </p:nvSpPr>
          <p:spPr>
            <a:xfrm>
              <a:off x="4483858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id="{CA9F7D53-F514-41E2-BC15-4DF49F1E3997}"/>
                </a:ext>
              </a:extLst>
            </p:cNvPr>
            <p:cNvSpPr txBox="1"/>
            <p:nvPr/>
          </p:nvSpPr>
          <p:spPr>
            <a:xfrm flipH="1">
              <a:off x="4412257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LIEU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sp>
          <p:nvSpPr>
            <p:cNvPr id="44" name="ZoneTexte 43">
              <a:extLst>
                <a:ext uri="{FF2B5EF4-FFF2-40B4-BE49-F238E27FC236}">
                  <a16:creationId xmlns:a16="http://schemas.microsoft.com/office/drawing/2014/main" id="{64DC0FC5-CD7B-4BC3-AE4F-4FA68FFA5720}"/>
                </a:ext>
              </a:extLst>
            </p:cNvPr>
            <p:cNvSpPr txBox="1"/>
            <p:nvPr/>
          </p:nvSpPr>
          <p:spPr>
            <a:xfrm>
              <a:off x="4487033" y="1921424"/>
              <a:ext cx="1806172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b="1" dirty="0">
                  <a:solidFill>
                    <a:srgbClr val="7030A0"/>
                  </a:solidFill>
                </a:rPr>
                <a:t>MALAGA, BETIQUE</a:t>
              </a:r>
            </a:p>
            <a:p>
              <a:pPr algn="ctr"/>
              <a:r>
                <a:rPr lang="fr-FR" sz="1050" dirty="0">
                  <a:solidFill>
                    <a:srgbClr val="7030A0"/>
                  </a:solidFill>
                </a:rPr>
                <a:t>Cette cité d’Espagne a le statut de municipe : seuls les magistrats en sortie de charge reçoivent la citoyenneté romaine.</a:t>
              </a:r>
            </a:p>
            <a:p>
              <a:endParaRPr lang="fr-FR" sz="1100" dirty="0">
                <a:solidFill>
                  <a:srgbClr val="7030A0"/>
                </a:solidFill>
              </a:endParaRPr>
            </a:p>
          </p:txBody>
        </p:sp>
      </p:grpSp>
      <p:grpSp>
        <p:nvGrpSpPr>
          <p:cNvPr id="142" name="Groupe 141">
            <a:extLst>
              <a:ext uri="{FF2B5EF4-FFF2-40B4-BE49-F238E27FC236}">
                <a16:creationId xmlns:a16="http://schemas.microsoft.com/office/drawing/2014/main" id="{88817422-70AB-48B0-9B71-D9731F41D309}"/>
              </a:ext>
            </a:extLst>
          </p:cNvPr>
          <p:cNvGrpSpPr/>
          <p:nvPr/>
        </p:nvGrpSpPr>
        <p:grpSpPr>
          <a:xfrm>
            <a:off x="452210" y="3432816"/>
            <a:ext cx="1986791" cy="3059999"/>
            <a:chOff x="452206" y="3423581"/>
            <a:chExt cx="1986791" cy="3059999"/>
          </a:xfrm>
        </p:grpSpPr>
        <p:sp>
          <p:nvSpPr>
            <p:cNvPr id="51" name="Rectangle : coins arrondis 50">
              <a:extLst>
                <a:ext uri="{FF2B5EF4-FFF2-40B4-BE49-F238E27FC236}">
                  <a16:creationId xmlns:a16="http://schemas.microsoft.com/office/drawing/2014/main" id="{BE2DBEC1-D9DB-432A-82D7-9AD074EDF9C5}"/>
                </a:ext>
              </a:extLst>
            </p:cNvPr>
            <p:cNvSpPr/>
            <p:nvPr/>
          </p:nvSpPr>
          <p:spPr>
            <a:xfrm>
              <a:off x="45899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2315FB92-1DDF-4A8E-B2C5-5CB905B59BD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7297" y="3807321"/>
              <a:ext cx="1806172" cy="665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622BB9C1-5128-497E-8FD9-DD206ADFE4B8}"/>
                </a:ext>
              </a:extLst>
            </p:cNvPr>
            <p:cNvCxnSpPr>
              <a:cxnSpLocks/>
            </p:cNvCxnSpPr>
            <p:nvPr/>
          </p:nvCxnSpPr>
          <p:spPr>
            <a:xfrm>
              <a:off x="540510" y="4868266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556215F5-E1FF-437C-909C-14AB46BBDC62}"/>
                </a:ext>
              </a:extLst>
            </p:cNvPr>
            <p:cNvSpPr/>
            <p:nvPr/>
          </p:nvSpPr>
          <p:spPr>
            <a:xfrm>
              <a:off x="1298804" y="3636128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id="{9DD2C7F7-8EFB-47F1-9EF8-9C5F0E67BD45}"/>
                </a:ext>
              </a:extLst>
            </p:cNvPr>
            <p:cNvSpPr/>
            <p:nvPr/>
          </p:nvSpPr>
          <p:spPr>
            <a:xfrm>
              <a:off x="52745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id="{B37E5B99-58C3-408C-A6DD-0FFC8081CDD3}"/>
                </a:ext>
              </a:extLst>
            </p:cNvPr>
            <p:cNvSpPr txBox="1"/>
            <p:nvPr/>
          </p:nvSpPr>
          <p:spPr>
            <a:xfrm flipH="1">
              <a:off x="452206" y="3511544"/>
              <a:ext cx="18430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LIEU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id="{FBCFB001-3695-4BC2-9069-3FB4DD3DC6AC}"/>
                </a:ext>
              </a:extLst>
            </p:cNvPr>
            <p:cNvSpPr txBox="1"/>
            <p:nvPr/>
          </p:nvSpPr>
          <p:spPr>
            <a:xfrm>
              <a:off x="563132" y="4881826"/>
              <a:ext cx="1786988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b="1" dirty="0">
                  <a:solidFill>
                    <a:srgbClr val="7030A0"/>
                  </a:solidFill>
                </a:rPr>
                <a:t> </a:t>
              </a:r>
              <a:r>
                <a:rPr lang="fr-FR" sz="1050" b="1" dirty="0">
                  <a:solidFill>
                    <a:srgbClr val="7030A0"/>
                  </a:solidFill>
                </a:rPr>
                <a:t>LEPTIS MAGNA</a:t>
              </a:r>
            </a:p>
            <a:p>
              <a:pPr algn="ctr"/>
              <a:r>
                <a:rPr lang="fr-FR" sz="1000" dirty="0">
                  <a:solidFill>
                    <a:srgbClr val="7030A0"/>
                  </a:solidFill>
                </a:rPr>
                <a:t>Cette cité d’Afrique du nord était un important centre de commerce. D’abord municipe, elle a été élevée au rang de colonie.</a:t>
              </a:r>
            </a:p>
          </p:txBody>
        </p:sp>
      </p:grpSp>
      <p:grpSp>
        <p:nvGrpSpPr>
          <p:cNvPr id="169" name="Groupe 168">
            <a:extLst>
              <a:ext uri="{FF2B5EF4-FFF2-40B4-BE49-F238E27FC236}">
                <a16:creationId xmlns:a16="http://schemas.microsoft.com/office/drawing/2014/main" id="{3B854D30-80B4-4170-B750-95F1E507667C}"/>
              </a:ext>
            </a:extLst>
          </p:cNvPr>
          <p:cNvGrpSpPr/>
          <p:nvPr/>
        </p:nvGrpSpPr>
        <p:grpSpPr>
          <a:xfrm>
            <a:off x="2440594" y="3397463"/>
            <a:ext cx="1980000" cy="3059999"/>
            <a:chOff x="2439054" y="3423581"/>
            <a:chExt cx="1980000" cy="3059999"/>
          </a:xfrm>
        </p:grpSpPr>
        <p:sp>
          <p:nvSpPr>
            <p:cNvPr id="67" name="Rectangle : coins arrondis 66">
              <a:extLst>
                <a:ext uri="{FF2B5EF4-FFF2-40B4-BE49-F238E27FC236}">
                  <a16:creationId xmlns:a16="http://schemas.microsoft.com/office/drawing/2014/main" id="{2A8E18FD-6F5C-4689-BC46-2963B3ADB205}"/>
                </a:ext>
              </a:extLst>
            </p:cNvPr>
            <p:cNvSpPr/>
            <p:nvPr/>
          </p:nvSpPr>
          <p:spPr>
            <a:xfrm>
              <a:off x="2439054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16F8F542-0A4C-42F8-9100-5313C2704C6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27354" y="3807321"/>
              <a:ext cx="1796830" cy="665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84765E9D-9A59-4AA7-A5A1-864EE941F5AE}"/>
                </a:ext>
              </a:extLst>
            </p:cNvPr>
            <p:cNvCxnSpPr>
              <a:cxnSpLocks/>
            </p:cNvCxnSpPr>
            <p:nvPr/>
          </p:nvCxnSpPr>
          <p:spPr>
            <a:xfrm>
              <a:off x="2539208" y="4868266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4FC44738-9BF8-4E3B-9554-088227ABC3A9}"/>
                </a:ext>
              </a:extLst>
            </p:cNvPr>
            <p:cNvSpPr/>
            <p:nvPr/>
          </p:nvSpPr>
          <p:spPr>
            <a:xfrm>
              <a:off x="3278861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73" name="Rectangle : coins arrondis 72">
              <a:extLst>
                <a:ext uri="{FF2B5EF4-FFF2-40B4-BE49-F238E27FC236}">
                  <a16:creationId xmlns:a16="http://schemas.microsoft.com/office/drawing/2014/main" id="{4326B42E-5FF3-4605-8DEF-975EA0EEAD4E}"/>
                </a:ext>
              </a:extLst>
            </p:cNvPr>
            <p:cNvSpPr/>
            <p:nvPr/>
          </p:nvSpPr>
          <p:spPr>
            <a:xfrm>
              <a:off x="2507510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id="{1C9C2874-C310-4991-8FE5-919DF25B23B5}"/>
                </a:ext>
              </a:extLst>
            </p:cNvPr>
            <p:cNvSpPr txBox="1"/>
            <p:nvPr/>
          </p:nvSpPr>
          <p:spPr>
            <a:xfrm flipH="1">
              <a:off x="2769895" y="3521481"/>
              <a:ext cx="1328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LIEU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sp>
          <p:nvSpPr>
            <p:cNvPr id="76" name="ZoneTexte 75">
              <a:extLst>
                <a:ext uri="{FF2B5EF4-FFF2-40B4-BE49-F238E27FC236}">
                  <a16:creationId xmlns:a16="http://schemas.microsoft.com/office/drawing/2014/main" id="{B078AE09-69A3-4BC8-81C3-B8F841EC6625}"/>
                </a:ext>
              </a:extLst>
            </p:cNvPr>
            <p:cNvSpPr txBox="1"/>
            <p:nvPr/>
          </p:nvSpPr>
          <p:spPr>
            <a:xfrm>
              <a:off x="2598442" y="4875854"/>
              <a:ext cx="1687703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50" b="1" dirty="0">
                  <a:solidFill>
                    <a:srgbClr val="7030A0"/>
                  </a:solidFill>
                </a:rPr>
                <a:t>ANTIOCHE</a:t>
              </a:r>
            </a:p>
            <a:p>
              <a:pPr algn="ctr"/>
              <a:r>
                <a:rPr lang="fr-FR" sz="1000" dirty="0">
                  <a:solidFill>
                    <a:srgbClr val="7030A0"/>
                  </a:solidFill>
                </a:rPr>
                <a:t>C’était l’une des villes d’arrivée de la route de la soie, à l’est de la Méditerranée. Troisième ville de l’empire, elle comptait 500 000 habitants.</a:t>
              </a:r>
            </a:p>
          </p:txBody>
        </p:sp>
      </p:grpSp>
      <p:grpSp>
        <p:nvGrpSpPr>
          <p:cNvPr id="130" name="Groupe 129">
            <a:extLst>
              <a:ext uri="{FF2B5EF4-FFF2-40B4-BE49-F238E27FC236}">
                <a16:creationId xmlns:a16="http://schemas.microsoft.com/office/drawing/2014/main" id="{D31DCC02-1813-43F1-A3AF-C0967D24D10A}"/>
              </a:ext>
            </a:extLst>
          </p:cNvPr>
          <p:cNvGrpSpPr/>
          <p:nvPr/>
        </p:nvGrpSpPr>
        <p:grpSpPr>
          <a:xfrm>
            <a:off x="4415246" y="3432056"/>
            <a:ext cx="2000156" cy="3059999"/>
            <a:chOff x="4395280" y="3423002"/>
            <a:chExt cx="2000156" cy="3059999"/>
          </a:xfrm>
        </p:grpSpPr>
        <p:sp>
          <p:nvSpPr>
            <p:cNvPr id="83" name="Rectangle : coins arrondis 82">
              <a:extLst>
                <a:ext uri="{FF2B5EF4-FFF2-40B4-BE49-F238E27FC236}">
                  <a16:creationId xmlns:a16="http://schemas.microsoft.com/office/drawing/2014/main" id="{8C58262D-F398-4B7C-98F2-04365BEB3485}"/>
                </a:ext>
              </a:extLst>
            </p:cNvPr>
            <p:cNvSpPr/>
            <p:nvPr/>
          </p:nvSpPr>
          <p:spPr>
            <a:xfrm>
              <a:off x="4395280" y="3423002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14BD3AB9-EAD8-495C-B9C8-B23F21430575}"/>
                </a:ext>
              </a:extLst>
            </p:cNvPr>
            <p:cNvCxnSpPr>
              <a:cxnSpLocks/>
            </p:cNvCxnSpPr>
            <p:nvPr/>
          </p:nvCxnSpPr>
          <p:spPr>
            <a:xfrm>
              <a:off x="4506877" y="3807986"/>
              <a:ext cx="1811533" cy="11335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788D12E0-0887-413C-8D43-26E09402D369}"/>
                </a:ext>
              </a:extLst>
            </p:cNvPr>
            <p:cNvCxnSpPr>
              <a:cxnSpLocks/>
            </p:cNvCxnSpPr>
            <p:nvPr/>
          </p:nvCxnSpPr>
          <p:spPr>
            <a:xfrm>
              <a:off x="4512238" y="4879044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33FDE62D-77B3-4D4E-87C2-4ABD1100F5C6}"/>
                </a:ext>
              </a:extLst>
            </p:cNvPr>
            <p:cNvSpPr/>
            <p:nvPr/>
          </p:nvSpPr>
          <p:spPr>
            <a:xfrm>
              <a:off x="5258384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89" name="Rectangle : coins arrondis 88">
              <a:extLst>
                <a:ext uri="{FF2B5EF4-FFF2-40B4-BE49-F238E27FC236}">
                  <a16:creationId xmlns:a16="http://schemas.microsoft.com/office/drawing/2014/main" id="{27B1ABF4-41AE-4C16-9D7A-E67A2B612A25}"/>
                </a:ext>
              </a:extLst>
            </p:cNvPr>
            <p:cNvSpPr/>
            <p:nvPr/>
          </p:nvSpPr>
          <p:spPr>
            <a:xfrm>
              <a:off x="448703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id="{E355BBEF-3366-4D96-A04F-3FCD86345C87}"/>
                </a:ext>
              </a:extLst>
            </p:cNvPr>
            <p:cNvSpPr txBox="1"/>
            <p:nvPr/>
          </p:nvSpPr>
          <p:spPr>
            <a:xfrm flipH="1">
              <a:off x="4415432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LIEU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sp>
          <p:nvSpPr>
            <p:cNvPr id="92" name="ZoneTexte 91">
              <a:extLst>
                <a:ext uri="{FF2B5EF4-FFF2-40B4-BE49-F238E27FC236}">
                  <a16:creationId xmlns:a16="http://schemas.microsoft.com/office/drawing/2014/main" id="{88F00345-4AE3-4423-B8DA-8FB8348EBB60}"/>
                </a:ext>
              </a:extLst>
            </p:cNvPr>
            <p:cNvSpPr txBox="1"/>
            <p:nvPr/>
          </p:nvSpPr>
          <p:spPr>
            <a:xfrm>
              <a:off x="4488995" y="4852688"/>
              <a:ext cx="1804210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50" b="1" dirty="0">
                  <a:solidFill>
                    <a:srgbClr val="7030A0"/>
                  </a:solidFill>
                </a:rPr>
                <a:t>ROUTE DE LA SOIE</a:t>
              </a:r>
            </a:p>
            <a:p>
              <a:pPr algn="ctr"/>
              <a:r>
                <a:rPr lang="fr-FR" sz="1000" i="0" dirty="0">
                  <a:solidFill>
                    <a:srgbClr val="7030A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C’est</a:t>
              </a:r>
              <a:r>
                <a:rPr lang="fr-FR" sz="1000" b="1" i="0" dirty="0">
                  <a:solidFill>
                    <a:srgbClr val="7030A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fr-FR" sz="1000" b="0" i="0" dirty="0">
                  <a:solidFill>
                    <a:srgbClr val="7030A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un ensemble d'itinéraires commerciaux empruntés par des </a:t>
              </a:r>
              <a:r>
                <a:rPr lang="fr-FR" sz="1000" i="0" dirty="0">
                  <a:solidFill>
                    <a:srgbClr val="7030A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caravanes</a:t>
              </a:r>
              <a:r>
                <a:rPr lang="fr-FR" sz="1000" b="0" i="0" dirty="0">
                  <a:solidFill>
                    <a:srgbClr val="7030A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 venues de Chine et des empires parthe et kouchan. </a:t>
              </a:r>
              <a:endParaRPr lang="fr-FR" sz="1000" b="1" dirty="0">
                <a:solidFill>
                  <a:srgbClr val="7030A0"/>
                </a:solidFill>
              </a:endParaRPr>
            </a:p>
          </p:txBody>
        </p:sp>
      </p:grpSp>
      <p:grpSp>
        <p:nvGrpSpPr>
          <p:cNvPr id="98" name="Groupe 97">
            <a:extLst>
              <a:ext uri="{FF2B5EF4-FFF2-40B4-BE49-F238E27FC236}">
                <a16:creationId xmlns:a16="http://schemas.microsoft.com/office/drawing/2014/main" id="{1085D834-BB02-4143-B370-96B79DA2171A}"/>
              </a:ext>
            </a:extLst>
          </p:cNvPr>
          <p:cNvGrpSpPr/>
          <p:nvPr/>
        </p:nvGrpSpPr>
        <p:grpSpPr>
          <a:xfrm>
            <a:off x="2433706" y="6483001"/>
            <a:ext cx="1983145" cy="3059999"/>
            <a:chOff x="2433706" y="6483001"/>
            <a:chExt cx="1983145" cy="3059999"/>
          </a:xfrm>
        </p:grpSpPr>
        <p:sp>
          <p:nvSpPr>
            <p:cNvPr id="115" name="Rectangle : coins arrondis 114">
              <a:extLst>
                <a:ext uri="{FF2B5EF4-FFF2-40B4-BE49-F238E27FC236}">
                  <a16:creationId xmlns:a16="http://schemas.microsoft.com/office/drawing/2014/main" id="{CDBDFE3F-8D58-4DA3-BE40-37474F12267C}"/>
                </a:ext>
              </a:extLst>
            </p:cNvPr>
            <p:cNvSpPr/>
            <p:nvPr/>
          </p:nvSpPr>
          <p:spPr>
            <a:xfrm>
              <a:off x="2436851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id="{5171421C-6E3D-43C5-B658-513C4FBCEBF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25151" y="6866741"/>
              <a:ext cx="1799033" cy="665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Connecteur droit 117">
              <a:extLst>
                <a:ext uri="{FF2B5EF4-FFF2-40B4-BE49-F238E27FC236}">
                  <a16:creationId xmlns:a16="http://schemas.microsoft.com/office/drawing/2014/main" id="{780C16E6-2527-4C01-9D5C-59B60E3D1F11}"/>
                </a:ext>
              </a:extLst>
            </p:cNvPr>
            <p:cNvCxnSpPr>
              <a:cxnSpLocks/>
            </p:cNvCxnSpPr>
            <p:nvPr/>
          </p:nvCxnSpPr>
          <p:spPr>
            <a:xfrm>
              <a:off x="2547729" y="8044545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CCCB81F7-05F1-4E10-9821-369CCE2DB3D0}"/>
                </a:ext>
              </a:extLst>
            </p:cNvPr>
            <p:cNvSpPr/>
            <p:nvPr/>
          </p:nvSpPr>
          <p:spPr>
            <a:xfrm>
              <a:off x="3276658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21" name="Rectangle : coins arrondis 120">
              <a:extLst>
                <a:ext uri="{FF2B5EF4-FFF2-40B4-BE49-F238E27FC236}">
                  <a16:creationId xmlns:a16="http://schemas.microsoft.com/office/drawing/2014/main" id="{DCE4D0F2-1B4F-4CDE-8BDD-86E78DEE2ECB}"/>
                </a:ext>
              </a:extLst>
            </p:cNvPr>
            <p:cNvSpPr/>
            <p:nvPr/>
          </p:nvSpPr>
          <p:spPr>
            <a:xfrm>
              <a:off x="2505307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id="{1A55A20B-77A2-4FE9-B0EF-99F51295269F}"/>
                </a:ext>
              </a:extLst>
            </p:cNvPr>
            <p:cNvSpPr txBox="1"/>
            <p:nvPr/>
          </p:nvSpPr>
          <p:spPr>
            <a:xfrm flipH="1">
              <a:off x="2433706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sp>
          <p:nvSpPr>
            <p:cNvPr id="124" name="ZoneTexte 123">
              <a:extLst>
                <a:ext uri="{FF2B5EF4-FFF2-40B4-BE49-F238E27FC236}">
                  <a16:creationId xmlns:a16="http://schemas.microsoft.com/office/drawing/2014/main" id="{3B74236E-B2F5-42F6-9751-0E61E9262D41}"/>
                </a:ext>
              </a:extLst>
            </p:cNvPr>
            <p:cNvSpPr txBox="1"/>
            <p:nvPr/>
          </p:nvSpPr>
          <p:spPr>
            <a:xfrm>
              <a:off x="2525171" y="8072883"/>
              <a:ext cx="181295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b="1" dirty="0">
                  <a:solidFill>
                    <a:srgbClr val="7030A0"/>
                  </a:solidFill>
                </a:rPr>
                <a:t>MUR D’HADRIEN</a:t>
              </a:r>
            </a:p>
            <a:p>
              <a:pPr algn="ctr"/>
              <a:r>
                <a:rPr lang="fr-FR" sz="1000" dirty="0">
                  <a:solidFill>
                    <a:srgbClr val="7030A0"/>
                  </a:solidFill>
                </a:rPr>
                <a:t>C’est une fortification voulue par l’empereur pour défendre la frontière nord de l’actuelle Angleterre contre les peuples barbares. </a:t>
              </a:r>
            </a:p>
            <a:p>
              <a:br>
                <a:rPr lang="fr-FR" sz="1000" b="0" i="0" dirty="0">
                  <a:solidFill>
                    <a:srgbClr val="002E4D"/>
                  </a:solidFill>
                  <a:effectLst/>
                  <a:latin typeface="LatoWeb"/>
                </a:rPr>
              </a:br>
              <a:endParaRPr lang="fr-FR" sz="1000" b="1" dirty="0">
                <a:solidFill>
                  <a:srgbClr val="7030A0"/>
                </a:solidFill>
              </a:endParaRPr>
            </a:p>
          </p:txBody>
        </p:sp>
      </p:grpSp>
      <p:grpSp>
        <p:nvGrpSpPr>
          <p:cNvPr id="114" name="Groupe 113">
            <a:extLst>
              <a:ext uri="{FF2B5EF4-FFF2-40B4-BE49-F238E27FC236}">
                <a16:creationId xmlns:a16="http://schemas.microsoft.com/office/drawing/2014/main" id="{AD362446-5C5B-4D69-B616-F58C39FBE92A}"/>
              </a:ext>
            </a:extLst>
          </p:cNvPr>
          <p:cNvGrpSpPr/>
          <p:nvPr/>
        </p:nvGrpSpPr>
        <p:grpSpPr>
          <a:xfrm>
            <a:off x="4412257" y="6483001"/>
            <a:ext cx="1983145" cy="3059999"/>
            <a:chOff x="4412257" y="6483001"/>
            <a:chExt cx="1983145" cy="3059999"/>
          </a:xfrm>
        </p:grpSpPr>
        <p:sp>
          <p:nvSpPr>
            <p:cNvPr id="131" name="Rectangle : coins arrondis 130">
              <a:extLst>
                <a:ext uri="{FF2B5EF4-FFF2-40B4-BE49-F238E27FC236}">
                  <a16:creationId xmlns:a16="http://schemas.microsoft.com/office/drawing/2014/main" id="{95A264EC-4ABB-424D-8646-65E9C1064AE3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133" name="Connecteur droit 132">
              <a:extLst>
                <a:ext uri="{FF2B5EF4-FFF2-40B4-BE49-F238E27FC236}">
                  <a16:creationId xmlns:a16="http://schemas.microsoft.com/office/drawing/2014/main" id="{5F39C97F-6775-4956-8721-0FF97B62684F}"/>
                </a:ext>
              </a:extLst>
            </p:cNvPr>
            <p:cNvCxnSpPr>
              <a:cxnSpLocks/>
            </p:cNvCxnSpPr>
            <p:nvPr/>
          </p:nvCxnSpPr>
          <p:spPr>
            <a:xfrm>
              <a:off x="4503702" y="6867406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97DB42F1-2CC6-4E6C-8F30-A58F8C8F8DF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37" name="Rectangle : coins arrondis 136">
              <a:extLst>
                <a:ext uri="{FF2B5EF4-FFF2-40B4-BE49-F238E27FC236}">
                  <a16:creationId xmlns:a16="http://schemas.microsoft.com/office/drawing/2014/main" id="{BEF56912-9DE6-42B5-950C-413FA19AAD2B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8" name="ZoneTexte 137">
              <a:extLst>
                <a:ext uri="{FF2B5EF4-FFF2-40B4-BE49-F238E27FC236}">
                  <a16:creationId xmlns:a16="http://schemas.microsoft.com/office/drawing/2014/main" id="{FC52C91D-FFCA-41C2-B299-BA9C5609F24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id="{0DE96653-AF8A-44D6-A492-5C51177974FC}"/>
              </a:ext>
            </a:extLst>
          </p:cNvPr>
          <p:cNvGrpSpPr/>
          <p:nvPr/>
        </p:nvGrpSpPr>
        <p:grpSpPr>
          <a:xfrm>
            <a:off x="428943" y="6483001"/>
            <a:ext cx="1983145" cy="3059999"/>
            <a:chOff x="455852" y="6483001"/>
            <a:chExt cx="1983145" cy="3059999"/>
          </a:xfrm>
        </p:grpSpPr>
        <p:sp>
          <p:nvSpPr>
            <p:cNvPr id="99" name="Rectangle : coins arrondis 98">
              <a:extLst>
                <a:ext uri="{FF2B5EF4-FFF2-40B4-BE49-F238E27FC236}">
                  <a16:creationId xmlns:a16="http://schemas.microsoft.com/office/drawing/2014/main" id="{AA05F080-72C7-4054-8DA9-E3ED71958D1E}"/>
                </a:ext>
              </a:extLst>
            </p:cNvPr>
            <p:cNvSpPr/>
            <p:nvPr/>
          </p:nvSpPr>
          <p:spPr>
            <a:xfrm>
              <a:off x="458997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id="{1743A3FA-B8DA-408D-B64D-1F0B2B9AF55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7297" y="6866741"/>
              <a:ext cx="1804107" cy="665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Connecteur droit 101">
              <a:extLst>
                <a:ext uri="{FF2B5EF4-FFF2-40B4-BE49-F238E27FC236}">
                  <a16:creationId xmlns:a16="http://schemas.microsoft.com/office/drawing/2014/main" id="{0C608D13-CD82-4109-A477-62534E0D02F4}"/>
                </a:ext>
              </a:extLst>
            </p:cNvPr>
            <p:cNvCxnSpPr>
              <a:cxnSpLocks/>
            </p:cNvCxnSpPr>
            <p:nvPr/>
          </p:nvCxnSpPr>
          <p:spPr>
            <a:xfrm>
              <a:off x="559149" y="8041570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B4F27532-EC85-42C8-B1EC-68F2BFCE5111}"/>
                </a:ext>
              </a:extLst>
            </p:cNvPr>
            <p:cNvSpPr/>
            <p:nvPr/>
          </p:nvSpPr>
          <p:spPr>
            <a:xfrm>
              <a:off x="1298804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05" name="Rectangle : coins arrondis 104">
              <a:extLst>
                <a:ext uri="{FF2B5EF4-FFF2-40B4-BE49-F238E27FC236}">
                  <a16:creationId xmlns:a16="http://schemas.microsoft.com/office/drawing/2014/main" id="{8A7134F8-8E39-4A25-9C99-9931C86B94C9}"/>
                </a:ext>
              </a:extLst>
            </p:cNvPr>
            <p:cNvSpPr/>
            <p:nvPr/>
          </p:nvSpPr>
          <p:spPr>
            <a:xfrm>
              <a:off x="527453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6" name="ZoneTexte 105">
              <a:extLst>
                <a:ext uri="{FF2B5EF4-FFF2-40B4-BE49-F238E27FC236}">
                  <a16:creationId xmlns:a16="http://schemas.microsoft.com/office/drawing/2014/main" id="{440FD4E0-21B1-483A-ABC9-66F7B246E304}"/>
                </a:ext>
              </a:extLst>
            </p:cNvPr>
            <p:cNvSpPr txBox="1"/>
            <p:nvPr/>
          </p:nvSpPr>
          <p:spPr>
            <a:xfrm flipH="1">
              <a:off x="455852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sp>
          <p:nvSpPr>
            <p:cNvPr id="108" name="ZoneTexte 107">
              <a:extLst>
                <a:ext uri="{FF2B5EF4-FFF2-40B4-BE49-F238E27FC236}">
                  <a16:creationId xmlns:a16="http://schemas.microsoft.com/office/drawing/2014/main" id="{EBF26187-94C8-458D-A8D0-289473C814B1}"/>
                </a:ext>
              </a:extLst>
            </p:cNvPr>
            <p:cNvSpPr txBox="1"/>
            <p:nvPr/>
          </p:nvSpPr>
          <p:spPr>
            <a:xfrm>
              <a:off x="617463" y="8041547"/>
              <a:ext cx="168770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b="1" dirty="0">
                  <a:solidFill>
                    <a:srgbClr val="7030A0"/>
                  </a:solidFill>
                </a:rPr>
                <a:t>LES CATACOMBES</a:t>
              </a:r>
            </a:p>
            <a:p>
              <a:pPr algn="ctr"/>
              <a:r>
                <a:rPr lang="fr-FR" sz="1000" dirty="0">
                  <a:solidFill>
                    <a:srgbClr val="7030A0"/>
                  </a:solidFill>
                </a:rPr>
                <a:t>Les premières furent creusées dés le IIème siècle dans les souterrains de Rome. Elles servaient de cimetières aux chrétiens.</a:t>
              </a:r>
            </a:p>
          </p:txBody>
        </p:sp>
      </p:grp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9DCA3F78-C53E-2A3D-B8E8-8A16C80244E1}"/>
              </a:ext>
            </a:extLst>
          </p:cNvPr>
          <p:cNvCxnSpPr>
            <a:cxnSpLocks/>
          </p:cNvCxnSpPr>
          <p:nvPr/>
        </p:nvCxnSpPr>
        <p:spPr>
          <a:xfrm>
            <a:off x="2518012" y="746245"/>
            <a:ext cx="1806172" cy="0"/>
          </a:xfrm>
          <a:prstGeom prst="line">
            <a:avLst/>
          </a:prstGeom>
          <a:ln w="12700" cap="sq" cmpd="sng">
            <a:solidFill>
              <a:srgbClr val="7030A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Mont Palatin">
            <a:extLst>
              <a:ext uri="{FF2B5EF4-FFF2-40B4-BE49-F238E27FC236}">
                <a16:creationId xmlns:a16="http://schemas.microsoft.com/office/drawing/2014/main" id="{EFE7A2CE-0898-DC91-314C-894186AA8D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3409" y="819340"/>
            <a:ext cx="1720005" cy="1032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talie - Roma (Rome) sous Domitien - Le Colisée - Jean-Claude Golvin">
            <a:extLst>
              <a:ext uri="{FF2B5EF4-FFF2-40B4-BE49-F238E27FC236}">
                <a16:creationId xmlns:a16="http://schemas.microsoft.com/office/drawing/2014/main" id="{A93D0D8D-6E8D-3FB2-B99F-8DF3EE57B5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2968" y="814183"/>
            <a:ext cx="1496257" cy="1025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0227DBB7-1557-AD50-02EC-83A2DBC57487}"/>
              </a:ext>
            </a:extLst>
          </p:cNvPr>
          <p:cNvSpPr txBox="1"/>
          <p:nvPr/>
        </p:nvSpPr>
        <p:spPr>
          <a:xfrm flipH="1">
            <a:off x="775209" y="6558299"/>
            <a:ext cx="1328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7030A0"/>
                </a:solidFill>
              </a:rPr>
              <a:t>LIEU</a:t>
            </a:r>
            <a:r>
              <a:rPr lang="fr-FR" sz="1400" b="1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DCB0EE2D-4CF5-88C3-B5D5-600166C9A510}"/>
              </a:ext>
            </a:extLst>
          </p:cNvPr>
          <p:cNvSpPr txBox="1"/>
          <p:nvPr/>
        </p:nvSpPr>
        <p:spPr>
          <a:xfrm flipH="1">
            <a:off x="2744756" y="6544795"/>
            <a:ext cx="1328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7030A0"/>
                </a:solidFill>
              </a:rPr>
              <a:t>LIEU</a:t>
            </a:r>
            <a:r>
              <a:rPr lang="fr-FR" sz="1400" b="1" dirty="0">
                <a:solidFill>
                  <a:srgbClr val="0070C0"/>
                </a:solidFill>
              </a:rPr>
              <a:t> </a:t>
            </a:r>
          </a:p>
        </p:txBody>
      </p:sp>
      <p:pic>
        <p:nvPicPr>
          <p:cNvPr id="14" name="Picture 2" descr="Les Catacombes à Rome">
            <a:extLst>
              <a:ext uri="{FF2B5EF4-FFF2-40B4-BE49-F238E27FC236}">
                <a16:creationId xmlns:a16="http://schemas.microsoft.com/office/drawing/2014/main" id="{300702E1-08B6-3250-FE1E-23D7D5EBB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008" y="6915916"/>
            <a:ext cx="1528104" cy="10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Malaga peut-elle inspirer Charlevoix? - Mon Charlevoix">
            <a:extLst>
              <a:ext uri="{FF2B5EF4-FFF2-40B4-BE49-F238E27FC236}">
                <a16:creationId xmlns:a16="http://schemas.microsoft.com/office/drawing/2014/main" id="{17EA00BE-A3B8-CC4D-C5BB-9BBD663E5F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715403" y="799135"/>
            <a:ext cx="1373712" cy="1030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eptis Magna en Libye: visite virtuelle à l'Institut du monde arabe">
            <a:extLst>
              <a:ext uri="{FF2B5EF4-FFF2-40B4-BE49-F238E27FC236}">
                <a16:creationId xmlns:a16="http://schemas.microsoft.com/office/drawing/2014/main" id="{6BE72DB3-AA66-6B01-F33A-6E37147960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502" y="3900595"/>
            <a:ext cx="1518247" cy="85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ntioche, la cité antique rasée par un séisme">
            <a:extLst>
              <a:ext uri="{FF2B5EF4-FFF2-40B4-BE49-F238E27FC236}">
                <a16:creationId xmlns:a16="http://schemas.microsoft.com/office/drawing/2014/main" id="{1A0EA4DA-6264-F599-25AC-1D30BD9264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7993" y="3848180"/>
            <a:ext cx="1483535" cy="976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F3256672-BACB-B966-F992-3C537C6831FC}"/>
              </a:ext>
            </a:extLst>
          </p:cNvPr>
          <p:cNvSpPr txBox="1"/>
          <p:nvPr/>
        </p:nvSpPr>
        <p:spPr>
          <a:xfrm>
            <a:off x="4520493" y="4685040"/>
            <a:ext cx="179161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700" dirty="0">
                <a:latin typeface="Noto Sans" panose="020B0502040504020204" pitchFamily="34"/>
              </a:rPr>
              <a:t>Mosaïque</a:t>
            </a:r>
            <a:r>
              <a:rPr lang="fr-FR" sz="700" i="0" dirty="0">
                <a:effectLst/>
                <a:latin typeface="Noto Sans" panose="020B0502040504020204" pitchFamily="34"/>
              </a:rPr>
              <a:t> de Bosra, Syrie, </a:t>
            </a:r>
            <a:r>
              <a:rPr lang="fr-FR" sz="700" i="0" dirty="0" err="1">
                <a:effectLst/>
                <a:latin typeface="Noto Sans" panose="020B0502040504020204" pitchFamily="34"/>
              </a:rPr>
              <a:t>II°s</a:t>
            </a:r>
            <a:r>
              <a:rPr lang="fr-FR" sz="700" i="0" dirty="0">
                <a:effectLst/>
                <a:latin typeface="Noto Sans" panose="020B0502040504020204" pitchFamily="34"/>
              </a:rPr>
              <a:t>. </a:t>
            </a:r>
            <a:r>
              <a:rPr lang="fr-FR" sz="700" i="0" dirty="0" err="1">
                <a:effectLst/>
                <a:latin typeface="Noto Sans" panose="020B0502040504020204" pitchFamily="34"/>
              </a:rPr>
              <a:t>ap</a:t>
            </a:r>
            <a:r>
              <a:rPr lang="fr-FR" sz="700" i="0" dirty="0">
                <a:effectLst/>
                <a:latin typeface="Noto Sans" panose="020B0502040504020204" pitchFamily="34"/>
              </a:rPr>
              <a:t>. J.-C.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C7A1525D-D731-BAA4-6DAD-A0372E4E207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45246" y="3876929"/>
            <a:ext cx="1749932" cy="819353"/>
          </a:xfrm>
          <a:prstGeom prst="rect">
            <a:avLst/>
          </a:prstGeom>
        </p:spPr>
      </p:pic>
      <p:pic>
        <p:nvPicPr>
          <p:cNvPr id="1032" name="Picture 8" descr="Le changement climatique menace le mur d'Hadrien, célèbre frontière entre  l'Ecosse et l'Angleterre">
            <a:extLst>
              <a:ext uri="{FF2B5EF4-FFF2-40B4-BE49-F238E27FC236}">
                <a16:creationId xmlns:a16="http://schemas.microsoft.com/office/drawing/2014/main" id="{09208432-83FE-0419-C2D8-7BCE6D2290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47729" y="6937770"/>
            <a:ext cx="1756748" cy="990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F1AD5193-AEC9-626B-89BD-C33E4C52B67F}"/>
              </a:ext>
            </a:extLst>
          </p:cNvPr>
          <p:cNvCxnSpPr>
            <a:cxnSpLocks/>
          </p:cNvCxnSpPr>
          <p:nvPr/>
        </p:nvCxnSpPr>
        <p:spPr>
          <a:xfrm>
            <a:off x="4512238" y="8041547"/>
            <a:ext cx="1806172" cy="0"/>
          </a:xfrm>
          <a:prstGeom prst="line">
            <a:avLst/>
          </a:prstGeom>
          <a:ln w="12700" cap="sq" cmpd="sng">
            <a:solidFill>
              <a:srgbClr val="7030A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oneTexte 22">
            <a:extLst>
              <a:ext uri="{FF2B5EF4-FFF2-40B4-BE49-F238E27FC236}">
                <a16:creationId xmlns:a16="http://schemas.microsoft.com/office/drawing/2014/main" id="{4495BF56-9AC6-CA11-8266-AB21D703B635}"/>
              </a:ext>
            </a:extLst>
          </p:cNvPr>
          <p:cNvSpPr txBox="1"/>
          <p:nvPr/>
        </p:nvSpPr>
        <p:spPr>
          <a:xfrm flipH="1">
            <a:off x="4756068" y="6570041"/>
            <a:ext cx="1328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11534087-032A-F08E-ED1E-C7CD8307FC56}"/>
              </a:ext>
            </a:extLst>
          </p:cNvPr>
          <p:cNvSpPr txBox="1"/>
          <p:nvPr/>
        </p:nvSpPr>
        <p:spPr>
          <a:xfrm>
            <a:off x="519074" y="2957276"/>
            <a:ext cx="184470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100" u="sng" dirty="0">
                <a:solidFill>
                  <a:srgbClr val="7030A0"/>
                </a:solidFill>
              </a:rPr>
              <a:t>Va sur cette case si ton personnage y est déjà allé !</a:t>
            </a:r>
            <a:endParaRPr lang="fr-FR" sz="1100" u="sng" dirty="0"/>
          </a:p>
        </p:txBody>
      </p:sp>
      <p:sp>
        <p:nvSpPr>
          <p:cNvPr id="66" name="ZoneTexte 65">
            <a:extLst>
              <a:ext uri="{FF2B5EF4-FFF2-40B4-BE49-F238E27FC236}">
                <a16:creationId xmlns:a16="http://schemas.microsoft.com/office/drawing/2014/main" id="{9C903206-9151-0598-D920-1015E5A940F0}"/>
              </a:ext>
            </a:extLst>
          </p:cNvPr>
          <p:cNvSpPr txBox="1"/>
          <p:nvPr/>
        </p:nvSpPr>
        <p:spPr>
          <a:xfrm>
            <a:off x="563136" y="5921340"/>
            <a:ext cx="184470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100" u="sng" dirty="0">
                <a:solidFill>
                  <a:srgbClr val="7030A0"/>
                </a:solidFill>
              </a:rPr>
              <a:t>Va sur cette case si ton personnage y est déjà allé !</a:t>
            </a:r>
            <a:endParaRPr lang="fr-FR" sz="1100" u="sng" dirty="0"/>
          </a:p>
        </p:txBody>
      </p:sp>
      <p:sp>
        <p:nvSpPr>
          <p:cNvPr id="68" name="ZoneTexte 67">
            <a:extLst>
              <a:ext uri="{FF2B5EF4-FFF2-40B4-BE49-F238E27FC236}">
                <a16:creationId xmlns:a16="http://schemas.microsoft.com/office/drawing/2014/main" id="{113F2C65-49BF-212A-36FA-E2D57837DBDA}"/>
              </a:ext>
            </a:extLst>
          </p:cNvPr>
          <p:cNvSpPr txBox="1"/>
          <p:nvPr/>
        </p:nvSpPr>
        <p:spPr>
          <a:xfrm>
            <a:off x="459725" y="8978633"/>
            <a:ext cx="184470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100" u="sng" dirty="0">
                <a:solidFill>
                  <a:srgbClr val="7030A0"/>
                </a:solidFill>
              </a:rPr>
              <a:t>Va sur cette case si ton personnage y est déjà allé !</a:t>
            </a:r>
            <a:endParaRPr lang="fr-FR" sz="1100" u="sng" dirty="0"/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4B5C7A22-4323-79C6-7070-7DB2B27A03FC}"/>
              </a:ext>
            </a:extLst>
          </p:cNvPr>
          <p:cNvSpPr txBox="1"/>
          <p:nvPr/>
        </p:nvSpPr>
        <p:spPr>
          <a:xfrm>
            <a:off x="2499905" y="5911529"/>
            <a:ext cx="184470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100" u="sng" dirty="0">
                <a:solidFill>
                  <a:srgbClr val="7030A0"/>
                </a:solidFill>
              </a:rPr>
              <a:t>Va sur cette case si ton personnage y est déjà allé !</a:t>
            </a:r>
            <a:endParaRPr lang="fr-FR" sz="1100" u="sng" dirty="0"/>
          </a:p>
        </p:txBody>
      </p:sp>
      <p:sp>
        <p:nvSpPr>
          <p:cNvPr id="75" name="ZoneTexte 74">
            <a:extLst>
              <a:ext uri="{FF2B5EF4-FFF2-40B4-BE49-F238E27FC236}">
                <a16:creationId xmlns:a16="http://schemas.microsoft.com/office/drawing/2014/main" id="{B5411E60-1B7C-2A5B-AE0D-55C6F8A28F39}"/>
              </a:ext>
            </a:extLst>
          </p:cNvPr>
          <p:cNvSpPr txBox="1"/>
          <p:nvPr/>
        </p:nvSpPr>
        <p:spPr>
          <a:xfrm>
            <a:off x="4461802" y="5878522"/>
            <a:ext cx="184470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100" u="sng" dirty="0">
                <a:solidFill>
                  <a:srgbClr val="7030A0"/>
                </a:solidFill>
              </a:rPr>
              <a:t>Va sur cette case si ton personnage y est déjà allé !</a:t>
            </a:r>
            <a:endParaRPr lang="fr-FR" sz="1100" u="sng" dirty="0"/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CD23E347-66CC-C410-6AD2-C66F2A2B2AF0}"/>
              </a:ext>
            </a:extLst>
          </p:cNvPr>
          <p:cNvSpPr txBox="1"/>
          <p:nvPr/>
        </p:nvSpPr>
        <p:spPr>
          <a:xfrm>
            <a:off x="2492982" y="2822363"/>
            <a:ext cx="184470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100" u="sng" dirty="0">
                <a:solidFill>
                  <a:srgbClr val="7030A0"/>
                </a:solidFill>
              </a:rPr>
              <a:t>Va sur cette case si ton personnage y est déjà allé !</a:t>
            </a:r>
            <a:endParaRPr lang="fr-FR" sz="1100" u="sng" dirty="0"/>
          </a:p>
        </p:txBody>
      </p:sp>
      <p:sp>
        <p:nvSpPr>
          <p:cNvPr id="78" name="ZoneTexte 77">
            <a:extLst>
              <a:ext uri="{FF2B5EF4-FFF2-40B4-BE49-F238E27FC236}">
                <a16:creationId xmlns:a16="http://schemas.microsoft.com/office/drawing/2014/main" id="{98B71640-54C0-DA26-59CA-0E6E89950142}"/>
              </a:ext>
            </a:extLst>
          </p:cNvPr>
          <p:cNvSpPr txBox="1"/>
          <p:nvPr/>
        </p:nvSpPr>
        <p:spPr>
          <a:xfrm>
            <a:off x="4480713" y="2924114"/>
            <a:ext cx="184470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100" u="sng" dirty="0">
                <a:solidFill>
                  <a:srgbClr val="7030A0"/>
                </a:solidFill>
              </a:rPr>
              <a:t>Va sur cette case si ton personnage y est déjà allé !</a:t>
            </a:r>
            <a:endParaRPr lang="fr-FR" sz="1100" u="sng" dirty="0"/>
          </a:p>
        </p:txBody>
      </p:sp>
      <p:sp>
        <p:nvSpPr>
          <p:cNvPr id="79" name="ZoneTexte 78">
            <a:extLst>
              <a:ext uri="{FF2B5EF4-FFF2-40B4-BE49-F238E27FC236}">
                <a16:creationId xmlns:a16="http://schemas.microsoft.com/office/drawing/2014/main" id="{80AC42C0-816C-95AE-B32C-A2E0DFF7B21E}"/>
              </a:ext>
            </a:extLst>
          </p:cNvPr>
          <p:cNvSpPr txBox="1"/>
          <p:nvPr/>
        </p:nvSpPr>
        <p:spPr>
          <a:xfrm>
            <a:off x="2499905" y="9003268"/>
            <a:ext cx="184470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100" u="sng" dirty="0">
                <a:solidFill>
                  <a:srgbClr val="7030A0"/>
                </a:solidFill>
              </a:rPr>
              <a:t>Va sur cette case si ton personnage y est déjà allé !</a:t>
            </a:r>
            <a:endParaRPr lang="fr-FR" sz="1100" u="sng" dirty="0"/>
          </a:p>
        </p:txBody>
      </p:sp>
    </p:spTree>
    <p:extLst>
      <p:ext uri="{BB962C8B-B14F-4D97-AF65-F5344CB8AC3E}">
        <p14:creationId xmlns:p14="http://schemas.microsoft.com/office/powerpoint/2010/main" val="3450339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Rectangle : coins arrondis 131">
            <a:extLst>
              <a:ext uri="{FF2B5EF4-FFF2-40B4-BE49-F238E27FC236}">
                <a16:creationId xmlns:a16="http://schemas.microsoft.com/office/drawing/2014/main" id="{2917EFAC-C005-4729-BC20-1DECCCE5357E}"/>
              </a:ext>
            </a:extLst>
          </p:cNvPr>
          <p:cNvSpPr/>
          <p:nvPr userDrawn="1"/>
        </p:nvSpPr>
        <p:spPr>
          <a:xfrm>
            <a:off x="181306" y="4971019"/>
            <a:ext cx="2166109" cy="4068000"/>
          </a:xfrm>
          <a:prstGeom prst="roundRect">
            <a:avLst>
              <a:gd name="adj" fmla="val 6958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33" name="Connecteur droit 132">
            <a:extLst>
              <a:ext uri="{FF2B5EF4-FFF2-40B4-BE49-F238E27FC236}">
                <a16:creationId xmlns:a16="http://schemas.microsoft.com/office/drawing/2014/main" id="{C4B5280D-BD94-4D20-A63F-E647F473358B}"/>
              </a:ext>
            </a:extLst>
          </p:cNvPr>
          <p:cNvCxnSpPr>
            <a:cxnSpLocks/>
          </p:cNvCxnSpPr>
          <p:nvPr userDrawn="1"/>
        </p:nvCxnSpPr>
        <p:spPr>
          <a:xfrm flipV="1">
            <a:off x="280905" y="5469501"/>
            <a:ext cx="1985839" cy="12552"/>
          </a:xfrm>
          <a:prstGeom prst="line">
            <a:avLst/>
          </a:prstGeom>
          <a:ln w="12700" cap="sq" cmpd="sng">
            <a:solidFill>
              <a:srgbClr val="7030A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Rectangle : coins arrondis 135">
            <a:extLst>
              <a:ext uri="{FF2B5EF4-FFF2-40B4-BE49-F238E27FC236}">
                <a16:creationId xmlns:a16="http://schemas.microsoft.com/office/drawing/2014/main" id="{43AC7900-D891-4C7C-8A42-6F3C82032FEC}"/>
              </a:ext>
            </a:extLst>
          </p:cNvPr>
          <p:cNvSpPr/>
          <p:nvPr userDrawn="1"/>
        </p:nvSpPr>
        <p:spPr>
          <a:xfrm>
            <a:off x="259291" y="5061919"/>
            <a:ext cx="2007453" cy="3886198"/>
          </a:xfrm>
          <a:prstGeom prst="roundRect">
            <a:avLst>
              <a:gd name="adj" fmla="val 4876"/>
            </a:avLst>
          </a:prstGeom>
          <a:noFill/>
          <a:ln w="28575" cmpd="dbl">
            <a:solidFill>
              <a:srgbClr val="7030A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7" name="ZoneTexte 136">
            <a:extLst>
              <a:ext uri="{FF2B5EF4-FFF2-40B4-BE49-F238E27FC236}">
                <a16:creationId xmlns:a16="http://schemas.microsoft.com/office/drawing/2014/main" id="{61B4D672-F671-4B5C-A6D8-7B00CD43A15E}"/>
              </a:ext>
            </a:extLst>
          </p:cNvPr>
          <p:cNvSpPr txBox="1"/>
          <p:nvPr userDrawn="1"/>
        </p:nvSpPr>
        <p:spPr>
          <a:xfrm flipH="1">
            <a:off x="181305" y="5072005"/>
            <a:ext cx="21565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PERSONNAGE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173" name="Rectangle : coins arrondis 172">
            <a:extLst>
              <a:ext uri="{FF2B5EF4-FFF2-40B4-BE49-F238E27FC236}">
                <a16:creationId xmlns:a16="http://schemas.microsoft.com/office/drawing/2014/main" id="{C48D9A26-D5A7-490F-8ADC-925A343C3B94}"/>
              </a:ext>
            </a:extLst>
          </p:cNvPr>
          <p:cNvSpPr/>
          <p:nvPr/>
        </p:nvSpPr>
        <p:spPr>
          <a:xfrm>
            <a:off x="4562579" y="877491"/>
            <a:ext cx="2166109" cy="4068000"/>
          </a:xfrm>
          <a:prstGeom prst="roundRect">
            <a:avLst>
              <a:gd name="adj" fmla="val 6958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74" name="Connecteur droit 173">
            <a:extLst>
              <a:ext uri="{FF2B5EF4-FFF2-40B4-BE49-F238E27FC236}">
                <a16:creationId xmlns:a16="http://schemas.microsoft.com/office/drawing/2014/main" id="{D629E38D-72CA-4316-BE17-D30EF70EE4AD}"/>
              </a:ext>
            </a:extLst>
          </p:cNvPr>
          <p:cNvCxnSpPr>
            <a:cxnSpLocks/>
          </p:cNvCxnSpPr>
          <p:nvPr/>
        </p:nvCxnSpPr>
        <p:spPr>
          <a:xfrm>
            <a:off x="4626594" y="1385294"/>
            <a:ext cx="1985839" cy="14032"/>
          </a:xfrm>
          <a:prstGeom prst="line">
            <a:avLst/>
          </a:prstGeom>
          <a:ln w="12700" cap="sq" cmpd="sng">
            <a:solidFill>
              <a:srgbClr val="7030A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Rectangle : coins arrondis 176">
            <a:extLst>
              <a:ext uri="{FF2B5EF4-FFF2-40B4-BE49-F238E27FC236}">
                <a16:creationId xmlns:a16="http://schemas.microsoft.com/office/drawing/2014/main" id="{5EE0F1E4-A3B0-4203-84ED-4539A0B80E65}"/>
              </a:ext>
            </a:extLst>
          </p:cNvPr>
          <p:cNvSpPr/>
          <p:nvPr/>
        </p:nvSpPr>
        <p:spPr>
          <a:xfrm>
            <a:off x="4604980" y="965160"/>
            <a:ext cx="2007453" cy="3886198"/>
          </a:xfrm>
          <a:prstGeom prst="roundRect">
            <a:avLst>
              <a:gd name="adj" fmla="val 4876"/>
            </a:avLst>
          </a:prstGeom>
          <a:noFill/>
          <a:ln w="28575" cmpd="dbl">
            <a:solidFill>
              <a:srgbClr val="7030A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8" name="ZoneTexte 177">
            <a:extLst>
              <a:ext uri="{FF2B5EF4-FFF2-40B4-BE49-F238E27FC236}">
                <a16:creationId xmlns:a16="http://schemas.microsoft.com/office/drawing/2014/main" id="{8DF2651C-24C2-415C-9A43-E04381106087}"/>
              </a:ext>
            </a:extLst>
          </p:cNvPr>
          <p:cNvSpPr txBox="1"/>
          <p:nvPr/>
        </p:nvSpPr>
        <p:spPr>
          <a:xfrm flipH="1">
            <a:off x="4526994" y="975246"/>
            <a:ext cx="21565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PERSONNAGE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grpSp>
        <p:nvGrpSpPr>
          <p:cNvPr id="205" name="Groupe 204">
            <a:extLst>
              <a:ext uri="{FF2B5EF4-FFF2-40B4-BE49-F238E27FC236}">
                <a16:creationId xmlns:a16="http://schemas.microsoft.com/office/drawing/2014/main" id="{EE7FEECE-13FC-4CA5-9B0E-FE9E648E4A69}"/>
              </a:ext>
            </a:extLst>
          </p:cNvPr>
          <p:cNvGrpSpPr/>
          <p:nvPr/>
        </p:nvGrpSpPr>
        <p:grpSpPr>
          <a:xfrm>
            <a:off x="4515689" y="4958469"/>
            <a:ext cx="2166110" cy="4068000"/>
            <a:chOff x="181305" y="4971019"/>
            <a:chExt cx="2166110" cy="4068000"/>
          </a:xfrm>
        </p:grpSpPr>
        <p:sp>
          <p:nvSpPr>
            <p:cNvPr id="206" name="Rectangle : coins arrondis 205">
              <a:extLst>
                <a:ext uri="{FF2B5EF4-FFF2-40B4-BE49-F238E27FC236}">
                  <a16:creationId xmlns:a16="http://schemas.microsoft.com/office/drawing/2014/main" id="{8E00B1D4-7766-4EFF-8712-0FAF573C92CC}"/>
                </a:ext>
              </a:extLst>
            </p:cNvPr>
            <p:cNvSpPr/>
            <p:nvPr userDrawn="1"/>
          </p:nvSpPr>
          <p:spPr>
            <a:xfrm>
              <a:off x="181306" y="4971019"/>
              <a:ext cx="2166109" cy="4068000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207" name="Connecteur droit 206">
              <a:extLst>
                <a:ext uri="{FF2B5EF4-FFF2-40B4-BE49-F238E27FC236}">
                  <a16:creationId xmlns:a16="http://schemas.microsoft.com/office/drawing/2014/main" id="{A1B5D5E7-7B69-4CA2-8D5F-60C1DAF794A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80905" y="5482051"/>
              <a:ext cx="1979774" cy="2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9" name="Rectangle 208">
              <a:extLst>
                <a:ext uri="{FF2B5EF4-FFF2-40B4-BE49-F238E27FC236}">
                  <a16:creationId xmlns:a16="http://schemas.microsoft.com/office/drawing/2014/main" id="{7532F742-2103-4B74-BBE8-9262EB15A5A8}"/>
                </a:ext>
              </a:extLst>
            </p:cNvPr>
            <p:cNvSpPr/>
            <p:nvPr userDrawn="1"/>
          </p:nvSpPr>
          <p:spPr>
            <a:xfrm>
              <a:off x="1126519" y="5286172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0" name="Rectangle : coins arrondis 209">
              <a:extLst>
                <a:ext uri="{FF2B5EF4-FFF2-40B4-BE49-F238E27FC236}">
                  <a16:creationId xmlns:a16="http://schemas.microsoft.com/office/drawing/2014/main" id="{BA250DCD-1599-4F08-B1C9-540A04383FA6}"/>
                </a:ext>
              </a:extLst>
            </p:cNvPr>
            <p:cNvSpPr/>
            <p:nvPr userDrawn="1"/>
          </p:nvSpPr>
          <p:spPr>
            <a:xfrm>
              <a:off x="259291" y="5061919"/>
              <a:ext cx="2007453" cy="3886198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1" name="ZoneTexte 210">
              <a:extLst>
                <a:ext uri="{FF2B5EF4-FFF2-40B4-BE49-F238E27FC236}">
                  <a16:creationId xmlns:a16="http://schemas.microsoft.com/office/drawing/2014/main" id="{FC061D0D-72D0-47F9-B4E6-6D009C6D92C3}"/>
                </a:ext>
              </a:extLst>
            </p:cNvPr>
            <p:cNvSpPr txBox="1"/>
            <p:nvPr userDrawn="1"/>
          </p:nvSpPr>
          <p:spPr>
            <a:xfrm flipH="1">
              <a:off x="181305" y="5072005"/>
              <a:ext cx="21565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</a:p>
          </p:txBody>
        </p:sp>
      </p:grpSp>
      <p:grpSp>
        <p:nvGrpSpPr>
          <p:cNvPr id="216" name="Groupe 215">
            <a:extLst>
              <a:ext uri="{FF2B5EF4-FFF2-40B4-BE49-F238E27FC236}">
                <a16:creationId xmlns:a16="http://schemas.microsoft.com/office/drawing/2014/main" id="{3C0EB672-61FE-4952-BAC5-EFC15ED24685}"/>
              </a:ext>
            </a:extLst>
          </p:cNvPr>
          <p:cNvGrpSpPr/>
          <p:nvPr/>
        </p:nvGrpSpPr>
        <p:grpSpPr>
          <a:xfrm>
            <a:off x="2334640" y="4958470"/>
            <a:ext cx="2166110" cy="4068000"/>
            <a:chOff x="181305" y="4971019"/>
            <a:chExt cx="2166110" cy="4068000"/>
          </a:xfrm>
        </p:grpSpPr>
        <p:sp>
          <p:nvSpPr>
            <p:cNvPr id="217" name="Rectangle : coins arrondis 216">
              <a:extLst>
                <a:ext uri="{FF2B5EF4-FFF2-40B4-BE49-F238E27FC236}">
                  <a16:creationId xmlns:a16="http://schemas.microsoft.com/office/drawing/2014/main" id="{35CD21C3-1785-4ADE-9893-01C29790A318}"/>
                </a:ext>
              </a:extLst>
            </p:cNvPr>
            <p:cNvSpPr/>
            <p:nvPr userDrawn="1"/>
          </p:nvSpPr>
          <p:spPr>
            <a:xfrm>
              <a:off x="181306" y="4971019"/>
              <a:ext cx="2166109" cy="4068000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218" name="Connecteur droit 217">
              <a:extLst>
                <a:ext uri="{FF2B5EF4-FFF2-40B4-BE49-F238E27FC236}">
                  <a16:creationId xmlns:a16="http://schemas.microsoft.com/office/drawing/2014/main" id="{F885B574-D4A0-463C-9085-190347814A9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80905" y="5482053"/>
              <a:ext cx="1985839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0" name="Rectangle 219">
              <a:extLst>
                <a:ext uri="{FF2B5EF4-FFF2-40B4-BE49-F238E27FC236}">
                  <a16:creationId xmlns:a16="http://schemas.microsoft.com/office/drawing/2014/main" id="{50774BF0-1798-4506-A874-DD7695A6EE41}"/>
                </a:ext>
              </a:extLst>
            </p:cNvPr>
            <p:cNvSpPr/>
            <p:nvPr userDrawn="1"/>
          </p:nvSpPr>
          <p:spPr>
            <a:xfrm>
              <a:off x="1113860" y="528617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1" name="Rectangle : coins arrondis 220">
              <a:extLst>
                <a:ext uri="{FF2B5EF4-FFF2-40B4-BE49-F238E27FC236}">
                  <a16:creationId xmlns:a16="http://schemas.microsoft.com/office/drawing/2014/main" id="{A01F4E89-445F-40CD-B536-4D081A79752C}"/>
                </a:ext>
              </a:extLst>
            </p:cNvPr>
            <p:cNvSpPr/>
            <p:nvPr userDrawn="1"/>
          </p:nvSpPr>
          <p:spPr>
            <a:xfrm>
              <a:off x="259291" y="5061919"/>
              <a:ext cx="2007453" cy="3886198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2" name="ZoneTexte 221">
              <a:extLst>
                <a:ext uri="{FF2B5EF4-FFF2-40B4-BE49-F238E27FC236}">
                  <a16:creationId xmlns:a16="http://schemas.microsoft.com/office/drawing/2014/main" id="{21F0F54C-195E-4013-AA85-71E104FA14A3}"/>
                </a:ext>
              </a:extLst>
            </p:cNvPr>
            <p:cNvSpPr txBox="1"/>
            <p:nvPr userDrawn="1"/>
          </p:nvSpPr>
          <p:spPr>
            <a:xfrm flipH="1">
              <a:off x="181305" y="5072005"/>
              <a:ext cx="21565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PERSONNAGE </a:t>
              </a:r>
              <a:r>
                <a:rPr kumimoji="0" lang="fr-FR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72" name="Rectangle : coins arrondis 71">
            <a:extLst>
              <a:ext uri="{FF2B5EF4-FFF2-40B4-BE49-F238E27FC236}">
                <a16:creationId xmlns:a16="http://schemas.microsoft.com/office/drawing/2014/main" id="{63831074-F530-43BD-B39E-107CA35EEF76}"/>
              </a:ext>
            </a:extLst>
          </p:cNvPr>
          <p:cNvSpPr/>
          <p:nvPr/>
        </p:nvSpPr>
        <p:spPr>
          <a:xfrm>
            <a:off x="189322" y="888292"/>
            <a:ext cx="2166109" cy="4068000"/>
          </a:xfrm>
          <a:prstGeom prst="roundRect">
            <a:avLst>
              <a:gd name="adj" fmla="val 6958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982D046F-9185-4812-B229-7139BAF22282}"/>
              </a:ext>
            </a:extLst>
          </p:cNvPr>
          <p:cNvCxnSpPr>
            <a:cxnSpLocks/>
          </p:cNvCxnSpPr>
          <p:nvPr/>
        </p:nvCxnSpPr>
        <p:spPr>
          <a:xfrm>
            <a:off x="288921" y="1399326"/>
            <a:ext cx="1985839" cy="0"/>
          </a:xfrm>
          <a:prstGeom prst="line">
            <a:avLst/>
          </a:prstGeom>
          <a:ln w="12700" cap="sq" cmpd="sng">
            <a:solidFill>
              <a:srgbClr val="7030A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 : coins arrondis 75">
            <a:extLst>
              <a:ext uri="{FF2B5EF4-FFF2-40B4-BE49-F238E27FC236}">
                <a16:creationId xmlns:a16="http://schemas.microsoft.com/office/drawing/2014/main" id="{851591D8-E4A7-42CA-8CDE-EFAB316A371C}"/>
              </a:ext>
            </a:extLst>
          </p:cNvPr>
          <p:cNvSpPr/>
          <p:nvPr/>
        </p:nvSpPr>
        <p:spPr>
          <a:xfrm>
            <a:off x="267307" y="979192"/>
            <a:ext cx="2007453" cy="3886198"/>
          </a:xfrm>
          <a:prstGeom prst="roundRect">
            <a:avLst>
              <a:gd name="adj" fmla="val 4876"/>
            </a:avLst>
          </a:prstGeom>
          <a:noFill/>
          <a:ln w="28575" cmpd="dbl">
            <a:solidFill>
              <a:srgbClr val="7030A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F44955D2-C278-4FF7-9A5E-48407BFFD391}"/>
              </a:ext>
            </a:extLst>
          </p:cNvPr>
          <p:cNvSpPr txBox="1"/>
          <p:nvPr/>
        </p:nvSpPr>
        <p:spPr>
          <a:xfrm flipH="1">
            <a:off x="189321" y="989278"/>
            <a:ext cx="21565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PERSONNAGE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grpSp>
        <p:nvGrpSpPr>
          <p:cNvPr id="79" name="Groupe 78">
            <a:extLst>
              <a:ext uri="{FF2B5EF4-FFF2-40B4-BE49-F238E27FC236}">
                <a16:creationId xmlns:a16="http://schemas.microsoft.com/office/drawing/2014/main" id="{A2A6ABBA-65EE-44AE-976D-BCD97935C07C}"/>
              </a:ext>
            </a:extLst>
          </p:cNvPr>
          <p:cNvGrpSpPr/>
          <p:nvPr/>
        </p:nvGrpSpPr>
        <p:grpSpPr>
          <a:xfrm>
            <a:off x="2351353" y="860157"/>
            <a:ext cx="2166110" cy="4068000"/>
            <a:chOff x="181305" y="4971019"/>
            <a:chExt cx="2166110" cy="4068000"/>
          </a:xfrm>
        </p:grpSpPr>
        <p:sp>
          <p:nvSpPr>
            <p:cNvPr id="80" name="Rectangle : coins arrondis 79">
              <a:extLst>
                <a:ext uri="{FF2B5EF4-FFF2-40B4-BE49-F238E27FC236}">
                  <a16:creationId xmlns:a16="http://schemas.microsoft.com/office/drawing/2014/main" id="{F775954D-2F75-4189-A38E-15069B7AC428}"/>
                </a:ext>
              </a:extLst>
            </p:cNvPr>
            <p:cNvSpPr/>
            <p:nvPr userDrawn="1"/>
          </p:nvSpPr>
          <p:spPr>
            <a:xfrm>
              <a:off x="181306" y="4971019"/>
              <a:ext cx="2166109" cy="4068000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B525D7BC-E703-48DA-BBA7-0CC7DDC74C6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80905" y="5482053"/>
              <a:ext cx="1985839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BE0D757E-EFF5-4226-9A0E-9E23C2C2D6AA}"/>
                </a:ext>
              </a:extLst>
            </p:cNvPr>
            <p:cNvSpPr/>
            <p:nvPr userDrawn="1"/>
          </p:nvSpPr>
          <p:spPr>
            <a:xfrm>
              <a:off x="1113860" y="528617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Rectangle : coins arrondis 83">
              <a:extLst>
                <a:ext uri="{FF2B5EF4-FFF2-40B4-BE49-F238E27FC236}">
                  <a16:creationId xmlns:a16="http://schemas.microsoft.com/office/drawing/2014/main" id="{A59ED50A-89E3-40C3-B987-9D6E53299874}"/>
                </a:ext>
              </a:extLst>
            </p:cNvPr>
            <p:cNvSpPr/>
            <p:nvPr userDrawn="1"/>
          </p:nvSpPr>
          <p:spPr>
            <a:xfrm>
              <a:off x="259291" y="5061919"/>
              <a:ext cx="2007453" cy="3886198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ZoneTexte 84">
              <a:extLst>
                <a:ext uri="{FF2B5EF4-FFF2-40B4-BE49-F238E27FC236}">
                  <a16:creationId xmlns:a16="http://schemas.microsoft.com/office/drawing/2014/main" id="{2211F7D8-41AB-470C-B1CC-8C42722FA901}"/>
                </a:ext>
              </a:extLst>
            </p:cNvPr>
            <p:cNvSpPr txBox="1"/>
            <p:nvPr userDrawn="1"/>
          </p:nvSpPr>
          <p:spPr>
            <a:xfrm flipH="1">
              <a:off x="181305" y="5072005"/>
              <a:ext cx="21565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PERSONNAGE</a:t>
              </a:r>
              <a:r>
                <a:rPr kumimoji="0" lang="fr-FR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</a:p>
          </p:txBody>
        </p:sp>
      </p:grpSp>
      <p:pic>
        <p:nvPicPr>
          <p:cNvPr id="15" name="Image 14">
            <a:extLst>
              <a:ext uri="{FF2B5EF4-FFF2-40B4-BE49-F238E27FC236}">
                <a16:creationId xmlns:a16="http://schemas.microsoft.com/office/drawing/2014/main" id="{9AF76BDB-4A5C-D49B-EAA2-34EBE4641F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942" y="5590413"/>
            <a:ext cx="953871" cy="942949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A24707D5-6E91-46B8-3B7B-1570529E87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1819" y="5602738"/>
            <a:ext cx="935340" cy="935340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5052732E-3969-F3F9-7627-BE626542E1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719" y="1493252"/>
            <a:ext cx="925032" cy="925032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4A89C4D3-19E8-BFC5-81DA-F8B25811C8B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1812" y="1507228"/>
            <a:ext cx="927752" cy="927752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4EFCE06A-672E-FB2B-C2D4-BD467285AF2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0513" y="1547949"/>
            <a:ext cx="884467" cy="892992"/>
          </a:xfrm>
          <a:prstGeom prst="rect">
            <a:avLst/>
          </a:prstGeom>
        </p:spPr>
      </p:pic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7FDF307B-1229-5439-DF55-2A8F28EDB8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575139"/>
              </p:ext>
            </p:extLst>
          </p:nvPr>
        </p:nvGraphicFramePr>
        <p:xfrm>
          <a:off x="334011" y="2603464"/>
          <a:ext cx="1873920" cy="1645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95341">
                  <a:extLst>
                    <a:ext uri="{9D8B030D-6E8A-4147-A177-3AD203B41FA5}">
                      <a16:colId xmlns:a16="http://schemas.microsoft.com/office/drawing/2014/main" val="2733725573"/>
                    </a:ext>
                  </a:extLst>
                </a:gridCol>
                <a:gridCol w="1178579">
                  <a:extLst>
                    <a:ext uri="{9D8B030D-6E8A-4147-A177-3AD203B41FA5}">
                      <a16:colId xmlns:a16="http://schemas.microsoft.com/office/drawing/2014/main" val="353918273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chemeClr val="tx1"/>
                          </a:solidFill>
                          <a:effectLst/>
                        </a:rPr>
                        <a:t>Statut</a:t>
                      </a:r>
                      <a:endParaRPr lang="fr-FR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chemeClr val="tx1"/>
                          </a:solidFill>
                          <a:effectLst/>
                        </a:rPr>
                        <a:t>Esclave impérial</a:t>
                      </a:r>
                      <a:endParaRPr lang="fr-FR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4623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chemeClr val="tx1"/>
                          </a:solidFill>
                          <a:effectLst/>
                        </a:rPr>
                        <a:t>Domicile</a:t>
                      </a:r>
                      <a:endParaRPr lang="fr-FR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chemeClr val="tx1"/>
                          </a:solidFill>
                          <a:effectLst/>
                        </a:rPr>
                        <a:t>Palatin, Rome</a:t>
                      </a:r>
                      <a:endParaRPr lang="fr-FR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12116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chemeClr val="tx1"/>
                          </a:solidFill>
                          <a:effectLst/>
                        </a:rPr>
                        <a:t>Caractère</a:t>
                      </a:r>
                      <a:endParaRPr lang="fr-FR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chemeClr val="tx1"/>
                          </a:solidFill>
                          <a:effectLst/>
                        </a:rPr>
                        <a:t>Méprisant et hautain mais il oublie qu’il n’est pas libre !</a:t>
                      </a:r>
                      <a:endParaRPr lang="fr-FR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28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chemeClr val="tx1"/>
                          </a:solidFill>
                          <a:effectLst/>
                        </a:rPr>
                        <a:t>Fonction</a:t>
                      </a:r>
                      <a:endParaRPr lang="fr-FR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chemeClr val="tx1"/>
                          </a:solidFill>
                          <a:effectLst/>
                        </a:rPr>
                        <a:t>Chargé de la correspondance de l’empereur</a:t>
                      </a:r>
                      <a:endParaRPr lang="fr-FR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4308104"/>
                  </a:ext>
                </a:extLst>
              </a:tr>
            </a:tbl>
          </a:graphicData>
        </a:graphic>
      </p:graphicFrame>
      <p:sp>
        <p:nvSpPr>
          <p:cNvPr id="4" name="ZoneTexte 3">
            <a:extLst>
              <a:ext uri="{FF2B5EF4-FFF2-40B4-BE49-F238E27FC236}">
                <a16:creationId xmlns:a16="http://schemas.microsoft.com/office/drawing/2014/main" id="{FEDAE68C-D8AD-4564-F33D-F92E020A74F5}"/>
              </a:ext>
            </a:extLst>
          </p:cNvPr>
          <p:cNvSpPr txBox="1"/>
          <p:nvPr/>
        </p:nvSpPr>
        <p:spPr>
          <a:xfrm>
            <a:off x="1364433" y="1818771"/>
            <a:ext cx="77678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kern="100" dirty="0">
                <a:solidFill>
                  <a:schemeClr val="tx1"/>
                </a:solidFill>
                <a:effectLst/>
              </a:rPr>
              <a:t>Narcisse</a:t>
            </a:r>
            <a:endParaRPr lang="fr-FR" dirty="0"/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BCFA38CC-2019-D3FC-2ED3-76F5CC3270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179256"/>
              </p:ext>
            </p:extLst>
          </p:nvPr>
        </p:nvGraphicFramePr>
        <p:xfrm>
          <a:off x="2570544" y="2610487"/>
          <a:ext cx="1787336" cy="2194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3213">
                  <a:extLst>
                    <a:ext uri="{9D8B030D-6E8A-4147-A177-3AD203B41FA5}">
                      <a16:colId xmlns:a16="http://schemas.microsoft.com/office/drawing/2014/main" val="2733725573"/>
                    </a:ext>
                  </a:extLst>
                </a:gridCol>
                <a:gridCol w="1124123">
                  <a:extLst>
                    <a:ext uri="{9D8B030D-6E8A-4147-A177-3AD203B41FA5}">
                      <a16:colId xmlns:a16="http://schemas.microsoft.com/office/drawing/2014/main" val="353918273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Statut</a:t>
                      </a:r>
                      <a:endParaRPr lang="fr-FR" sz="12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dirty="0">
                          <a:solidFill>
                            <a:srgbClr val="20212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Pérégrin</a:t>
                      </a:r>
                      <a:endParaRPr lang="fr-FR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4623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Domicile</a:t>
                      </a:r>
                      <a:endParaRPr lang="fr-FR" sz="12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Malaga, Bétique</a:t>
                      </a:r>
                      <a:endParaRPr lang="fr-FR" sz="12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12116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Caractère</a:t>
                      </a:r>
                      <a:endParaRPr lang="fr-FR" sz="12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rgbClr val="20212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Assoiffé de pouvoir, il veut faire de sa ville une nouvelle Rome !</a:t>
                      </a:r>
                      <a:endParaRPr lang="fr-FR" sz="1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28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Fonction</a:t>
                      </a:r>
                      <a:endParaRPr lang="fr-FR" sz="12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rgbClr val="20212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Magistrat, il participe à la direction du municipe  de Malaga.</a:t>
                      </a:r>
                      <a:endParaRPr lang="fr-FR" sz="1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4308104"/>
                  </a:ext>
                </a:extLst>
              </a:tr>
            </a:tbl>
          </a:graphicData>
        </a:graphic>
      </p:graphicFrame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BA56B1FE-70C1-BF23-4508-A59E2B0F55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163436"/>
              </p:ext>
            </p:extLst>
          </p:nvPr>
        </p:nvGraphicFramePr>
        <p:xfrm>
          <a:off x="4711508" y="2610487"/>
          <a:ext cx="1787336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3213">
                  <a:extLst>
                    <a:ext uri="{9D8B030D-6E8A-4147-A177-3AD203B41FA5}">
                      <a16:colId xmlns:a16="http://schemas.microsoft.com/office/drawing/2014/main" val="2733725573"/>
                    </a:ext>
                  </a:extLst>
                </a:gridCol>
                <a:gridCol w="1124123">
                  <a:extLst>
                    <a:ext uri="{9D8B030D-6E8A-4147-A177-3AD203B41FA5}">
                      <a16:colId xmlns:a16="http://schemas.microsoft.com/office/drawing/2014/main" val="353918273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Statut</a:t>
                      </a:r>
                      <a:endParaRPr lang="fr-FR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dirty="0">
                          <a:solidFill>
                            <a:srgbClr val="20212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Pérégrin</a:t>
                      </a:r>
                      <a:endParaRPr lang="fr-FR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4623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Domicile</a:t>
                      </a:r>
                      <a:endParaRPr lang="fr-FR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rgbClr val="20212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Sarmate, en poste sur le limes de Bretagne</a:t>
                      </a:r>
                      <a:endParaRPr lang="fr-FR" sz="14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12116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Caractère</a:t>
                      </a:r>
                      <a:endParaRPr lang="fr-FR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rgbClr val="20212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Résigné, il s’est engagé 25 ans pour son service militaire !</a:t>
                      </a:r>
                      <a:endParaRPr lang="fr-FR" sz="14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28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Fonction</a:t>
                      </a:r>
                      <a:endParaRPr lang="fr-FR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rgbClr val="20212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Auxiliaire dans la cavalerie</a:t>
                      </a:r>
                      <a:endParaRPr lang="fr-FR" sz="14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4308104"/>
                  </a:ext>
                </a:extLst>
              </a:tr>
            </a:tbl>
          </a:graphicData>
        </a:graphic>
      </p:graphicFrame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C65BFD62-0EEF-D655-62AB-07E393A7E2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792511"/>
              </p:ext>
            </p:extLst>
          </p:nvPr>
        </p:nvGraphicFramePr>
        <p:xfrm>
          <a:off x="339808" y="6721424"/>
          <a:ext cx="1787336" cy="2194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3213">
                  <a:extLst>
                    <a:ext uri="{9D8B030D-6E8A-4147-A177-3AD203B41FA5}">
                      <a16:colId xmlns:a16="http://schemas.microsoft.com/office/drawing/2014/main" val="2733725573"/>
                    </a:ext>
                  </a:extLst>
                </a:gridCol>
                <a:gridCol w="1124123">
                  <a:extLst>
                    <a:ext uri="{9D8B030D-6E8A-4147-A177-3AD203B41FA5}">
                      <a16:colId xmlns:a16="http://schemas.microsoft.com/office/drawing/2014/main" val="353918273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Statut</a:t>
                      </a:r>
                      <a:endParaRPr lang="fr-FR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Esclave</a:t>
                      </a:r>
                      <a:endParaRPr lang="fr-FR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4623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Domicile</a:t>
                      </a:r>
                      <a:endParaRPr lang="fr-FR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 Leptis Magna, il combat au Colisée.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12116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Caractère</a:t>
                      </a:r>
                      <a:endParaRPr lang="fr-FR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rgbClr val="20212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Discret mais féroce dans l’arène !</a:t>
                      </a:r>
                      <a:endParaRPr lang="fr-FR" sz="14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28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Fonction</a:t>
                      </a:r>
                      <a:endParaRPr lang="fr-FR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rgbClr val="20212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Gladiateur chrétien. Le rétiaire est armé d’un trident et d’un filet.</a:t>
                      </a:r>
                      <a:endParaRPr lang="fr-FR" sz="14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4308104"/>
                  </a:ext>
                </a:extLst>
              </a:tr>
            </a:tbl>
          </a:graphicData>
        </a:graphic>
      </p:graphicFrame>
      <p:graphicFrame>
        <p:nvGraphicFramePr>
          <p:cNvPr id="8" name="Tableau 7">
            <a:extLst>
              <a:ext uri="{FF2B5EF4-FFF2-40B4-BE49-F238E27FC236}">
                <a16:creationId xmlns:a16="http://schemas.microsoft.com/office/drawing/2014/main" id="{DC2F1167-3AF4-77EF-7AC8-808EE560DB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3314405"/>
              </p:ext>
            </p:extLst>
          </p:nvPr>
        </p:nvGraphicFramePr>
        <p:xfrm>
          <a:off x="2519261" y="6721424"/>
          <a:ext cx="1787336" cy="2011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3213">
                  <a:extLst>
                    <a:ext uri="{9D8B030D-6E8A-4147-A177-3AD203B41FA5}">
                      <a16:colId xmlns:a16="http://schemas.microsoft.com/office/drawing/2014/main" val="2733725573"/>
                    </a:ext>
                  </a:extLst>
                </a:gridCol>
                <a:gridCol w="1124123">
                  <a:extLst>
                    <a:ext uri="{9D8B030D-6E8A-4147-A177-3AD203B41FA5}">
                      <a16:colId xmlns:a16="http://schemas.microsoft.com/office/drawing/2014/main" val="353918273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Statut</a:t>
                      </a:r>
                      <a:endParaRPr lang="fr-FR" sz="12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Affranchi</a:t>
                      </a:r>
                      <a:endParaRPr lang="fr-FR" sz="12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4623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Domicile</a:t>
                      </a:r>
                      <a:endParaRPr lang="fr-FR" sz="12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rgbClr val="20212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Antioche</a:t>
                      </a:r>
                      <a:endParaRPr lang="fr-FR" sz="1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12116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Caractère</a:t>
                      </a:r>
                      <a:endParaRPr lang="fr-FR" sz="12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rgbClr val="20212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Cupide, on peut facilement l’acheter !</a:t>
                      </a:r>
                      <a:endParaRPr lang="fr-FR" sz="1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28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Fonction</a:t>
                      </a:r>
                      <a:endParaRPr lang="fr-FR" sz="12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fr-FR" sz="1200" kern="100" dirty="0">
                          <a:solidFill>
                            <a:srgbClr val="20212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Commerçant, il parcourt la route de la soie pour échanger du marbre contre des soieries.</a:t>
                      </a:r>
                      <a:endParaRPr lang="fr-FR" sz="1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4308104"/>
                  </a:ext>
                </a:extLst>
              </a:tr>
            </a:tbl>
          </a:graphicData>
        </a:graphic>
      </p:graphicFrame>
      <p:sp>
        <p:nvSpPr>
          <p:cNvPr id="3" name="ZoneTexte 2">
            <a:extLst>
              <a:ext uri="{FF2B5EF4-FFF2-40B4-BE49-F238E27FC236}">
                <a16:creationId xmlns:a16="http://schemas.microsoft.com/office/drawing/2014/main" id="{27E2FBC0-E278-AA4C-352A-3E0CCF9D6C34}"/>
              </a:ext>
            </a:extLst>
          </p:cNvPr>
          <p:cNvSpPr txBox="1"/>
          <p:nvPr/>
        </p:nvSpPr>
        <p:spPr>
          <a:xfrm>
            <a:off x="1364433" y="5895052"/>
            <a:ext cx="77678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kern="100" dirty="0" err="1">
                <a:solidFill>
                  <a:schemeClr val="tx1"/>
                </a:solidFill>
                <a:effectLst/>
              </a:rPr>
              <a:t>Heracla</a:t>
            </a:r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FB761E3-481A-A791-38B5-CCCF0355A248}"/>
              </a:ext>
            </a:extLst>
          </p:cNvPr>
          <p:cNvSpPr txBox="1"/>
          <p:nvPr/>
        </p:nvSpPr>
        <p:spPr>
          <a:xfrm>
            <a:off x="3524692" y="5706274"/>
            <a:ext cx="77678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200" kern="100" dirty="0" err="1">
                <a:solidFill>
                  <a:schemeClr val="tx1"/>
                </a:solidFill>
                <a:effectLst/>
              </a:rPr>
              <a:t>Sauro</a:t>
            </a:r>
            <a:r>
              <a:rPr lang="fr-FR" sz="1200" kern="100" dirty="0">
                <a:solidFill>
                  <a:schemeClr val="tx1"/>
                </a:solidFill>
                <a:effectLst/>
              </a:rPr>
              <a:t>, affranchi de Paterna</a:t>
            </a:r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F7286D3-D4F0-96A4-B3B6-07187C266BF0}"/>
              </a:ext>
            </a:extLst>
          </p:cNvPr>
          <p:cNvSpPr txBox="1"/>
          <p:nvPr/>
        </p:nvSpPr>
        <p:spPr>
          <a:xfrm>
            <a:off x="3577630" y="1680275"/>
            <a:ext cx="7767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200" kern="100" dirty="0" err="1">
                <a:solidFill>
                  <a:schemeClr val="tx1"/>
                </a:solidFill>
                <a:effectLst/>
              </a:rPr>
              <a:t>Gratus</a:t>
            </a:r>
            <a:r>
              <a:rPr lang="fr-FR" sz="1200" kern="100" dirty="0">
                <a:solidFill>
                  <a:schemeClr val="tx1"/>
                </a:solidFill>
                <a:effectLst/>
              </a:rPr>
              <a:t>, fils de </a:t>
            </a:r>
            <a:r>
              <a:rPr lang="fr-FR" sz="1200" kern="100" dirty="0" err="1">
                <a:solidFill>
                  <a:schemeClr val="tx1"/>
                </a:solidFill>
                <a:effectLst/>
              </a:rPr>
              <a:t>Celeris</a:t>
            </a:r>
            <a:endParaRPr lang="fr-FR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E2070C1-129B-0E32-FFAD-803F041DED00}"/>
              </a:ext>
            </a:extLst>
          </p:cNvPr>
          <p:cNvSpPr txBox="1"/>
          <p:nvPr/>
        </p:nvSpPr>
        <p:spPr>
          <a:xfrm>
            <a:off x="5729494" y="1671279"/>
            <a:ext cx="7767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200" kern="100" dirty="0" err="1">
                <a:solidFill>
                  <a:schemeClr val="tx1"/>
                </a:solidFill>
                <a:effectLst/>
              </a:rPr>
              <a:t>Veladus</a:t>
            </a:r>
            <a:r>
              <a:rPr lang="fr-FR" sz="1200" kern="100" dirty="0">
                <a:solidFill>
                  <a:schemeClr val="tx1"/>
                </a:solidFill>
                <a:effectLst/>
              </a:rPr>
              <a:t>, fils de </a:t>
            </a:r>
            <a:r>
              <a:rPr lang="fr-FR" sz="1200" kern="100" dirty="0" err="1">
                <a:solidFill>
                  <a:schemeClr val="tx1"/>
                </a:solidFill>
                <a:effectLst/>
              </a:rPr>
              <a:t>Maximus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75618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Rectangle : coins arrondis 131">
            <a:extLst>
              <a:ext uri="{FF2B5EF4-FFF2-40B4-BE49-F238E27FC236}">
                <a16:creationId xmlns:a16="http://schemas.microsoft.com/office/drawing/2014/main" id="{2917EFAC-C005-4729-BC20-1DECCCE5357E}"/>
              </a:ext>
            </a:extLst>
          </p:cNvPr>
          <p:cNvSpPr/>
          <p:nvPr userDrawn="1"/>
        </p:nvSpPr>
        <p:spPr>
          <a:xfrm>
            <a:off x="181306" y="4971019"/>
            <a:ext cx="2166109" cy="4068000"/>
          </a:xfrm>
          <a:prstGeom prst="roundRect">
            <a:avLst>
              <a:gd name="adj" fmla="val 6958"/>
            </a:avLst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4" name="Rectangle : coins arrondis 183">
            <a:extLst>
              <a:ext uri="{FF2B5EF4-FFF2-40B4-BE49-F238E27FC236}">
                <a16:creationId xmlns:a16="http://schemas.microsoft.com/office/drawing/2014/main" id="{A7216233-C4F4-4CE5-B73D-A12D0DD6EE63}"/>
              </a:ext>
            </a:extLst>
          </p:cNvPr>
          <p:cNvSpPr/>
          <p:nvPr/>
        </p:nvSpPr>
        <p:spPr>
          <a:xfrm>
            <a:off x="168778" y="891563"/>
            <a:ext cx="2071754" cy="4068000"/>
          </a:xfrm>
          <a:prstGeom prst="roundRect">
            <a:avLst>
              <a:gd name="adj" fmla="val 6958"/>
            </a:avLst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6" name="Rectangle : coins arrondis 205">
            <a:extLst>
              <a:ext uri="{FF2B5EF4-FFF2-40B4-BE49-F238E27FC236}">
                <a16:creationId xmlns:a16="http://schemas.microsoft.com/office/drawing/2014/main" id="{8E00B1D4-7766-4EFF-8712-0FAF573C92CC}"/>
              </a:ext>
            </a:extLst>
          </p:cNvPr>
          <p:cNvSpPr/>
          <p:nvPr userDrawn="1"/>
        </p:nvSpPr>
        <p:spPr>
          <a:xfrm>
            <a:off x="4567148" y="5019070"/>
            <a:ext cx="2033316" cy="4019949"/>
          </a:xfrm>
          <a:prstGeom prst="roundRect">
            <a:avLst>
              <a:gd name="adj" fmla="val 6958"/>
            </a:avLst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7" name="Rectangle : coins arrondis 216">
            <a:extLst>
              <a:ext uri="{FF2B5EF4-FFF2-40B4-BE49-F238E27FC236}">
                <a16:creationId xmlns:a16="http://schemas.microsoft.com/office/drawing/2014/main" id="{35CD21C3-1785-4ADE-9893-01C29790A318}"/>
              </a:ext>
            </a:extLst>
          </p:cNvPr>
          <p:cNvSpPr/>
          <p:nvPr userDrawn="1"/>
        </p:nvSpPr>
        <p:spPr>
          <a:xfrm>
            <a:off x="2397364" y="5038029"/>
            <a:ext cx="2086939" cy="3982030"/>
          </a:xfrm>
          <a:prstGeom prst="roundRect">
            <a:avLst>
              <a:gd name="adj" fmla="val 6958"/>
            </a:avLst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D206F97E-5FEF-4568-8522-E8A4B3689F09}"/>
              </a:ext>
            </a:extLst>
          </p:cNvPr>
          <p:cNvSpPr/>
          <p:nvPr/>
        </p:nvSpPr>
        <p:spPr>
          <a:xfrm>
            <a:off x="4487977" y="861106"/>
            <a:ext cx="2166109" cy="4068000"/>
          </a:xfrm>
          <a:prstGeom prst="roundRect">
            <a:avLst>
              <a:gd name="adj" fmla="val 6958"/>
            </a:avLst>
          </a:prstGeom>
          <a:solidFill>
            <a:schemeClr val="bg1"/>
          </a:solidFill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86A7F812-6B5A-4486-A5BE-7776C1D5C9CF}"/>
              </a:ext>
            </a:extLst>
          </p:cNvPr>
          <p:cNvSpPr/>
          <p:nvPr/>
        </p:nvSpPr>
        <p:spPr>
          <a:xfrm>
            <a:off x="2334642" y="866981"/>
            <a:ext cx="2071754" cy="4092810"/>
          </a:xfrm>
          <a:prstGeom prst="roundRect">
            <a:avLst>
              <a:gd name="adj" fmla="val 6958"/>
            </a:avLst>
          </a:prstGeom>
          <a:solidFill>
            <a:schemeClr val="bg1"/>
          </a:solidFill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3BC7AA6-57D4-0015-7F54-FBD14B3D4C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933" y="1138466"/>
            <a:ext cx="1937701" cy="367754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34EC1FB-EF40-A526-3DD5-A84634FCA1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7414" y="5806439"/>
            <a:ext cx="1823458" cy="2661987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8189F66-D5B6-9220-00DF-BB3045040D6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9709" y="5167841"/>
            <a:ext cx="1550444" cy="3757908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AFAFF4A4-D284-49CA-C1A1-B42119D004A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9950" y="1138466"/>
            <a:ext cx="1621395" cy="3502114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B3AC918A-0652-7926-AEEB-DEAB1CDD3C4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1516" y="1361061"/>
            <a:ext cx="1478637" cy="3454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1946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5379</TotalTime>
  <Words>1481</Words>
  <Application>Microsoft Macintosh PowerPoint</Application>
  <PresentationFormat>Format A4 (210 x 297 mm)</PresentationFormat>
  <Paragraphs>252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4" baseType="lpstr">
      <vt:lpstr>Alef</vt:lpstr>
      <vt:lpstr>Arial</vt:lpstr>
      <vt:lpstr>Calibri</vt:lpstr>
      <vt:lpstr>Castellar</vt:lpstr>
      <vt:lpstr>LatoWeb</vt:lpstr>
      <vt:lpstr>Noto Sans</vt:lpstr>
      <vt:lpstr>Open Sans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patrice.nadam@ac-creteil.fr</dc:creator>
  <cp:lastModifiedBy>Microsoft Office User</cp:lastModifiedBy>
  <cp:revision>173</cp:revision>
  <cp:lastPrinted>2024-01-04T23:06:39Z</cp:lastPrinted>
  <dcterms:created xsi:type="dcterms:W3CDTF">2019-07-02T06:04:58Z</dcterms:created>
  <dcterms:modified xsi:type="dcterms:W3CDTF">2026-01-25T21:42:54Z</dcterms:modified>
</cp:coreProperties>
</file>